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07" r:id="rId1"/>
  </p:sldMasterIdLst>
  <p:notesMasterIdLst>
    <p:notesMasterId r:id="rId33"/>
  </p:notesMasterIdLst>
  <p:sldIdLst>
    <p:sldId id="256" r:id="rId2"/>
    <p:sldId id="257" r:id="rId3"/>
    <p:sldId id="279" r:id="rId4"/>
    <p:sldId id="258" r:id="rId5"/>
    <p:sldId id="282" r:id="rId6"/>
    <p:sldId id="280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88" r:id="rId16"/>
    <p:sldId id="267" r:id="rId17"/>
    <p:sldId id="285" r:id="rId18"/>
    <p:sldId id="290" r:id="rId19"/>
    <p:sldId id="268" r:id="rId20"/>
    <p:sldId id="293" r:id="rId21"/>
    <p:sldId id="278" r:id="rId22"/>
    <p:sldId id="270" r:id="rId23"/>
    <p:sldId id="271" r:id="rId24"/>
    <p:sldId id="272" r:id="rId25"/>
    <p:sldId id="273" r:id="rId26"/>
    <p:sldId id="277" r:id="rId27"/>
    <p:sldId id="274" r:id="rId28"/>
    <p:sldId id="275" r:id="rId29"/>
    <p:sldId id="291" r:id="rId30"/>
    <p:sldId id="294" r:id="rId31"/>
    <p:sldId id="29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0274"/>
  </p:normalViewPr>
  <p:slideViewPr>
    <p:cSldViewPr snapToGrid="0" snapToObjects="1">
      <p:cViewPr varScale="1">
        <p:scale>
          <a:sx n="101" d="100"/>
          <a:sy n="101" d="100"/>
        </p:scale>
        <p:origin x="336" y="18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B308D7-B8BB-42B0-A814-254D80322683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59FD018-FC4F-4653-A70B-0A5468772828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EE6FD165-F7FD-4622-A2E2-10A9807246A3}" type="parTrans" cxnId="{E6756471-82C9-47E5-A752-672AB44D96A4}">
      <dgm:prSet/>
      <dgm:spPr/>
      <dgm:t>
        <a:bodyPr/>
        <a:lstStyle/>
        <a:p>
          <a:endParaRPr lang="en-US"/>
        </a:p>
      </dgm:t>
    </dgm:pt>
    <dgm:pt modelId="{EB4F5493-C723-4C3B-B009-9BC9E699F639}" type="sibTrans" cxnId="{E6756471-82C9-47E5-A752-672AB44D96A4}">
      <dgm:prSet/>
      <dgm:spPr/>
      <dgm:t>
        <a:bodyPr/>
        <a:lstStyle/>
        <a:p>
          <a:endParaRPr lang="en-US"/>
        </a:p>
      </dgm:t>
    </dgm:pt>
    <dgm:pt modelId="{74015659-3634-41B8-80AE-73113FEB8273}">
      <dgm:prSet/>
      <dgm:spPr/>
      <dgm:t>
        <a:bodyPr/>
        <a:lstStyle/>
        <a:p>
          <a:r>
            <a:rPr lang="en-US" dirty="0"/>
            <a:t>Alzheimer’s Dataset (Cross-sectional vs. Longitudinal)</a:t>
          </a:r>
        </a:p>
      </dgm:t>
    </dgm:pt>
    <dgm:pt modelId="{AB8E78D0-3EEA-48E8-BCD7-7CE23B52D5DC}" type="parTrans" cxnId="{17C0CB8A-F72D-453E-A2C6-6288ADCD55A0}">
      <dgm:prSet/>
      <dgm:spPr/>
      <dgm:t>
        <a:bodyPr/>
        <a:lstStyle/>
        <a:p>
          <a:endParaRPr lang="en-US"/>
        </a:p>
      </dgm:t>
    </dgm:pt>
    <dgm:pt modelId="{A2A8E1E4-1166-4C24-AB4A-C5D9E3A27414}" type="sibTrans" cxnId="{17C0CB8A-F72D-453E-A2C6-6288ADCD55A0}">
      <dgm:prSet/>
      <dgm:spPr/>
      <dgm:t>
        <a:bodyPr/>
        <a:lstStyle/>
        <a:p>
          <a:endParaRPr lang="en-US"/>
        </a:p>
      </dgm:t>
    </dgm:pt>
    <dgm:pt modelId="{C0D24321-FF12-4D82-B5B9-BE7BFBE7EF22}">
      <dgm:prSet/>
      <dgm:spPr/>
      <dgm:t>
        <a:bodyPr/>
        <a:lstStyle/>
        <a:p>
          <a:r>
            <a:rPr lang="en-US"/>
            <a:t>Biomarkers</a:t>
          </a:r>
        </a:p>
      </dgm:t>
    </dgm:pt>
    <dgm:pt modelId="{2F50752C-5A1C-4B3C-AB2D-9D6C19ABBA31}" type="parTrans" cxnId="{34930B3B-2D14-46AE-8335-61B9B8C3DC08}">
      <dgm:prSet/>
      <dgm:spPr/>
      <dgm:t>
        <a:bodyPr/>
        <a:lstStyle/>
        <a:p>
          <a:endParaRPr lang="en-US"/>
        </a:p>
      </dgm:t>
    </dgm:pt>
    <dgm:pt modelId="{A83BD470-9742-4CE2-8CB4-B3142866B589}" type="sibTrans" cxnId="{34930B3B-2D14-46AE-8335-61B9B8C3DC08}">
      <dgm:prSet/>
      <dgm:spPr/>
      <dgm:t>
        <a:bodyPr/>
        <a:lstStyle/>
        <a:p>
          <a:endParaRPr lang="en-US"/>
        </a:p>
      </dgm:t>
    </dgm:pt>
    <dgm:pt modelId="{4D5DE943-10EF-4C91-A315-9662F7DD537F}">
      <dgm:prSet/>
      <dgm:spPr/>
      <dgm:t>
        <a:bodyPr/>
        <a:lstStyle/>
        <a:p>
          <a:r>
            <a:rPr lang="en-US"/>
            <a:t>Preprocessing Pipeline</a:t>
          </a:r>
        </a:p>
      </dgm:t>
    </dgm:pt>
    <dgm:pt modelId="{86E8625A-98FC-442B-9D53-9F861098357F}" type="parTrans" cxnId="{5E0919AE-AB30-40EE-A5C0-77FFDE2C7AB6}">
      <dgm:prSet/>
      <dgm:spPr/>
      <dgm:t>
        <a:bodyPr/>
        <a:lstStyle/>
        <a:p>
          <a:endParaRPr lang="en-US"/>
        </a:p>
      </dgm:t>
    </dgm:pt>
    <dgm:pt modelId="{3BB5AF8C-9584-4B28-BCFD-569010A51D87}" type="sibTrans" cxnId="{5E0919AE-AB30-40EE-A5C0-77FFDE2C7AB6}">
      <dgm:prSet/>
      <dgm:spPr/>
      <dgm:t>
        <a:bodyPr/>
        <a:lstStyle/>
        <a:p>
          <a:endParaRPr lang="en-US"/>
        </a:p>
      </dgm:t>
    </dgm:pt>
    <dgm:pt modelId="{D715DEED-94D7-41E7-883E-692C0E95D1B1}">
      <dgm:prSet/>
      <dgm:spPr/>
      <dgm:t>
        <a:bodyPr/>
        <a:lstStyle/>
        <a:p>
          <a:r>
            <a:rPr lang="en-US"/>
            <a:t>Temporal Clustering (KMeans)</a:t>
          </a:r>
        </a:p>
      </dgm:t>
    </dgm:pt>
    <dgm:pt modelId="{10B4C0F2-D720-4566-BAF1-8C961312ADF1}" type="parTrans" cxnId="{99B2E8A7-BBEB-4F29-9428-5279A0383A60}">
      <dgm:prSet/>
      <dgm:spPr/>
      <dgm:t>
        <a:bodyPr/>
        <a:lstStyle/>
        <a:p>
          <a:endParaRPr lang="en-US"/>
        </a:p>
      </dgm:t>
    </dgm:pt>
    <dgm:pt modelId="{1698C855-5BCA-4BE4-8D0B-54BD48A376D5}" type="sibTrans" cxnId="{99B2E8A7-BBEB-4F29-9428-5279A0383A60}">
      <dgm:prSet/>
      <dgm:spPr/>
      <dgm:t>
        <a:bodyPr/>
        <a:lstStyle/>
        <a:p>
          <a:endParaRPr lang="en-US"/>
        </a:p>
      </dgm:t>
    </dgm:pt>
    <dgm:pt modelId="{56FA0551-F4DF-4A6D-A8C3-9737DC479343}">
      <dgm:prSet/>
      <dgm:spPr/>
      <dgm:t>
        <a:bodyPr/>
        <a:lstStyle/>
        <a:p>
          <a:r>
            <a:rPr lang="en-US"/>
            <a:t>Classification (SVM)</a:t>
          </a:r>
        </a:p>
      </dgm:t>
    </dgm:pt>
    <dgm:pt modelId="{56D39E55-B404-4119-8870-7C44651C44C8}" type="parTrans" cxnId="{BA40EBFF-67C9-4925-A033-D3F52A9E3483}">
      <dgm:prSet/>
      <dgm:spPr/>
      <dgm:t>
        <a:bodyPr/>
        <a:lstStyle/>
        <a:p>
          <a:endParaRPr lang="en-US"/>
        </a:p>
      </dgm:t>
    </dgm:pt>
    <dgm:pt modelId="{805905BF-F21B-4356-AF6F-49786F3DCC03}" type="sibTrans" cxnId="{BA40EBFF-67C9-4925-A033-D3F52A9E3483}">
      <dgm:prSet/>
      <dgm:spPr/>
      <dgm:t>
        <a:bodyPr/>
        <a:lstStyle/>
        <a:p>
          <a:endParaRPr lang="en-US"/>
        </a:p>
      </dgm:t>
    </dgm:pt>
    <dgm:pt modelId="{3363AECC-ECD7-4ACD-806E-66862E6BFBB7}">
      <dgm:prSet/>
      <dgm:spPr/>
      <dgm:t>
        <a:bodyPr/>
        <a:lstStyle/>
        <a:p>
          <a:r>
            <a:rPr lang="en-US"/>
            <a:t>Results (Metrics &amp; Visuals)</a:t>
          </a:r>
        </a:p>
      </dgm:t>
    </dgm:pt>
    <dgm:pt modelId="{55F00BD0-0210-42DC-9436-075628CF7549}" type="parTrans" cxnId="{87482C6F-14A4-4481-9735-98D64F676F5E}">
      <dgm:prSet/>
      <dgm:spPr/>
      <dgm:t>
        <a:bodyPr/>
        <a:lstStyle/>
        <a:p>
          <a:endParaRPr lang="en-US"/>
        </a:p>
      </dgm:t>
    </dgm:pt>
    <dgm:pt modelId="{1AA0B7C4-3AC0-4CF2-AA49-CC03F18F540C}" type="sibTrans" cxnId="{87482C6F-14A4-4481-9735-98D64F676F5E}">
      <dgm:prSet/>
      <dgm:spPr/>
      <dgm:t>
        <a:bodyPr/>
        <a:lstStyle/>
        <a:p>
          <a:endParaRPr lang="en-US"/>
        </a:p>
      </dgm:t>
    </dgm:pt>
    <dgm:pt modelId="{727D2162-91C9-4291-AA53-A2690558ED86}">
      <dgm:prSet/>
      <dgm:spPr/>
      <dgm:t>
        <a:bodyPr/>
        <a:lstStyle/>
        <a:p>
          <a:r>
            <a:rPr lang="en-US"/>
            <a:t>Discussion (Interpretability, Limitations, Future Work)</a:t>
          </a:r>
        </a:p>
      </dgm:t>
    </dgm:pt>
    <dgm:pt modelId="{551C4172-2CDB-4FFE-8FEA-A2DE9EE22DCB}" type="parTrans" cxnId="{0333083D-03D1-44BA-8B7B-58429E29F94E}">
      <dgm:prSet/>
      <dgm:spPr/>
      <dgm:t>
        <a:bodyPr/>
        <a:lstStyle/>
        <a:p>
          <a:endParaRPr lang="en-US"/>
        </a:p>
      </dgm:t>
    </dgm:pt>
    <dgm:pt modelId="{A87B47C6-76E0-4287-B2A2-992BBC69B930}" type="sibTrans" cxnId="{0333083D-03D1-44BA-8B7B-58429E29F94E}">
      <dgm:prSet/>
      <dgm:spPr/>
      <dgm:t>
        <a:bodyPr/>
        <a:lstStyle/>
        <a:p>
          <a:endParaRPr lang="en-US"/>
        </a:p>
      </dgm:t>
    </dgm:pt>
    <dgm:pt modelId="{8E413600-7A02-7F4E-87A5-FBA5782E8146}" type="pres">
      <dgm:prSet presAssocID="{24B308D7-B8BB-42B0-A814-254D80322683}" presName="Name0" presStyleCnt="0">
        <dgm:presLayoutVars>
          <dgm:dir/>
          <dgm:resizeHandles val="exact"/>
        </dgm:presLayoutVars>
      </dgm:prSet>
      <dgm:spPr/>
    </dgm:pt>
    <dgm:pt modelId="{15CD34BB-E462-AD48-A906-C1AE288D3DCD}" type="pres">
      <dgm:prSet presAssocID="{459FD018-FC4F-4653-A70B-0A5468772828}" presName="node" presStyleLbl="node1" presStyleIdx="0" presStyleCnt="8">
        <dgm:presLayoutVars>
          <dgm:bulletEnabled val="1"/>
        </dgm:presLayoutVars>
      </dgm:prSet>
      <dgm:spPr/>
    </dgm:pt>
    <dgm:pt modelId="{1264168F-6DBD-AF4F-921F-0524D87B6E57}" type="pres">
      <dgm:prSet presAssocID="{EB4F5493-C723-4C3B-B009-9BC9E699F639}" presName="sibTrans" presStyleLbl="sibTrans1D1" presStyleIdx="0" presStyleCnt="7"/>
      <dgm:spPr/>
    </dgm:pt>
    <dgm:pt modelId="{FFB0626F-7621-CC45-8583-FD004475F7E1}" type="pres">
      <dgm:prSet presAssocID="{EB4F5493-C723-4C3B-B009-9BC9E699F639}" presName="connectorText" presStyleLbl="sibTrans1D1" presStyleIdx="0" presStyleCnt="7"/>
      <dgm:spPr/>
    </dgm:pt>
    <dgm:pt modelId="{E6F3853E-DE2F-8B48-B862-DE4D558B4DA8}" type="pres">
      <dgm:prSet presAssocID="{74015659-3634-41B8-80AE-73113FEB8273}" presName="node" presStyleLbl="node1" presStyleIdx="1" presStyleCnt="8">
        <dgm:presLayoutVars>
          <dgm:bulletEnabled val="1"/>
        </dgm:presLayoutVars>
      </dgm:prSet>
      <dgm:spPr/>
    </dgm:pt>
    <dgm:pt modelId="{DC0E5FB0-FDCF-4D4A-B011-82AA31B1B63B}" type="pres">
      <dgm:prSet presAssocID="{A2A8E1E4-1166-4C24-AB4A-C5D9E3A27414}" presName="sibTrans" presStyleLbl="sibTrans1D1" presStyleIdx="1" presStyleCnt="7"/>
      <dgm:spPr/>
    </dgm:pt>
    <dgm:pt modelId="{6D0B4BC5-0DEA-1A4B-BFA6-07F67050CD56}" type="pres">
      <dgm:prSet presAssocID="{A2A8E1E4-1166-4C24-AB4A-C5D9E3A27414}" presName="connectorText" presStyleLbl="sibTrans1D1" presStyleIdx="1" presStyleCnt="7"/>
      <dgm:spPr/>
    </dgm:pt>
    <dgm:pt modelId="{CB2264BD-58FB-0341-A4AD-95831EA7E5C9}" type="pres">
      <dgm:prSet presAssocID="{C0D24321-FF12-4D82-B5B9-BE7BFBE7EF22}" presName="node" presStyleLbl="node1" presStyleIdx="2" presStyleCnt="8">
        <dgm:presLayoutVars>
          <dgm:bulletEnabled val="1"/>
        </dgm:presLayoutVars>
      </dgm:prSet>
      <dgm:spPr/>
    </dgm:pt>
    <dgm:pt modelId="{8B84C05B-1108-2040-8A97-AC916A8E83C9}" type="pres">
      <dgm:prSet presAssocID="{A83BD470-9742-4CE2-8CB4-B3142866B589}" presName="sibTrans" presStyleLbl="sibTrans1D1" presStyleIdx="2" presStyleCnt="7"/>
      <dgm:spPr/>
    </dgm:pt>
    <dgm:pt modelId="{9869922C-3835-C042-A2E7-C8DDF356F0C6}" type="pres">
      <dgm:prSet presAssocID="{A83BD470-9742-4CE2-8CB4-B3142866B589}" presName="connectorText" presStyleLbl="sibTrans1D1" presStyleIdx="2" presStyleCnt="7"/>
      <dgm:spPr/>
    </dgm:pt>
    <dgm:pt modelId="{847F2B42-3E23-A14D-899D-805EB3B7570F}" type="pres">
      <dgm:prSet presAssocID="{4D5DE943-10EF-4C91-A315-9662F7DD537F}" presName="node" presStyleLbl="node1" presStyleIdx="3" presStyleCnt="8">
        <dgm:presLayoutVars>
          <dgm:bulletEnabled val="1"/>
        </dgm:presLayoutVars>
      </dgm:prSet>
      <dgm:spPr/>
    </dgm:pt>
    <dgm:pt modelId="{234061CF-5C26-D349-A952-2597E9CA6DC9}" type="pres">
      <dgm:prSet presAssocID="{3BB5AF8C-9584-4B28-BCFD-569010A51D87}" presName="sibTrans" presStyleLbl="sibTrans1D1" presStyleIdx="3" presStyleCnt="7"/>
      <dgm:spPr/>
    </dgm:pt>
    <dgm:pt modelId="{AD9B0BEE-EE37-DC4A-884A-2D4ED4008B5C}" type="pres">
      <dgm:prSet presAssocID="{3BB5AF8C-9584-4B28-BCFD-569010A51D87}" presName="connectorText" presStyleLbl="sibTrans1D1" presStyleIdx="3" presStyleCnt="7"/>
      <dgm:spPr/>
    </dgm:pt>
    <dgm:pt modelId="{6EF5AEA1-4418-B146-9471-3281BE8A0001}" type="pres">
      <dgm:prSet presAssocID="{D715DEED-94D7-41E7-883E-692C0E95D1B1}" presName="node" presStyleLbl="node1" presStyleIdx="4" presStyleCnt="8">
        <dgm:presLayoutVars>
          <dgm:bulletEnabled val="1"/>
        </dgm:presLayoutVars>
      </dgm:prSet>
      <dgm:spPr/>
    </dgm:pt>
    <dgm:pt modelId="{9BAD9872-85CA-EE4F-8F11-63B54A87BE9E}" type="pres">
      <dgm:prSet presAssocID="{1698C855-5BCA-4BE4-8D0B-54BD48A376D5}" presName="sibTrans" presStyleLbl="sibTrans1D1" presStyleIdx="4" presStyleCnt="7"/>
      <dgm:spPr/>
    </dgm:pt>
    <dgm:pt modelId="{2542AF6E-700A-7341-BF45-3C445B7BEA20}" type="pres">
      <dgm:prSet presAssocID="{1698C855-5BCA-4BE4-8D0B-54BD48A376D5}" presName="connectorText" presStyleLbl="sibTrans1D1" presStyleIdx="4" presStyleCnt="7"/>
      <dgm:spPr/>
    </dgm:pt>
    <dgm:pt modelId="{74CFC1BC-48F6-3340-9B53-689ED942A304}" type="pres">
      <dgm:prSet presAssocID="{56FA0551-F4DF-4A6D-A8C3-9737DC479343}" presName="node" presStyleLbl="node1" presStyleIdx="5" presStyleCnt="8">
        <dgm:presLayoutVars>
          <dgm:bulletEnabled val="1"/>
        </dgm:presLayoutVars>
      </dgm:prSet>
      <dgm:spPr/>
    </dgm:pt>
    <dgm:pt modelId="{004AA919-CCD2-384A-8B7D-48DAD890CBF6}" type="pres">
      <dgm:prSet presAssocID="{805905BF-F21B-4356-AF6F-49786F3DCC03}" presName="sibTrans" presStyleLbl="sibTrans1D1" presStyleIdx="5" presStyleCnt="7"/>
      <dgm:spPr/>
    </dgm:pt>
    <dgm:pt modelId="{C313AAA2-8F5F-EE4D-A6E4-907851DFE4F2}" type="pres">
      <dgm:prSet presAssocID="{805905BF-F21B-4356-AF6F-49786F3DCC03}" presName="connectorText" presStyleLbl="sibTrans1D1" presStyleIdx="5" presStyleCnt="7"/>
      <dgm:spPr/>
    </dgm:pt>
    <dgm:pt modelId="{D4707B55-B764-DE48-90C3-C17FD6C7FB01}" type="pres">
      <dgm:prSet presAssocID="{3363AECC-ECD7-4ACD-806E-66862E6BFBB7}" presName="node" presStyleLbl="node1" presStyleIdx="6" presStyleCnt="8">
        <dgm:presLayoutVars>
          <dgm:bulletEnabled val="1"/>
        </dgm:presLayoutVars>
      </dgm:prSet>
      <dgm:spPr/>
    </dgm:pt>
    <dgm:pt modelId="{F76FE688-01F4-5242-B90C-42BC819E6360}" type="pres">
      <dgm:prSet presAssocID="{1AA0B7C4-3AC0-4CF2-AA49-CC03F18F540C}" presName="sibTrans" presStyleLbl="sibTrans1D1" presStyleIdx="6" presStyleCnt="7"/>
      <dgm:spPr/>
    </dgm:pt>
    <dgm:pt modelId="{1B4B0E47-4546-7840-A555-B2327AA27C23}" type="pres">
      <dgm:prSet presAssocID="{1AA0B7C4-3AC0-4CF2-AA49-CC03F18F540C}" presName="connectorText" presStyleLbl="sibTrans1D1" presStyleIdx="6" presStyleCnt="7"/>
      <dgm:spPr/>
    </dgm:pt>
    <dgm:pt modelId="{D942E595-F842-0047-A0E6-B55195D4FCB4}" type="pres">
      <dgm:prSet presAssocID="{727D2162-91C9-4291-AA53-A2690558ED86}" presName="node" presStyleLbl="node1" presStyleIdx="7" presStyleCnt="8">
        <dgm:presLayoutVars>
          <dgm:bulletEnabled val="1"/>
        </dgm:presLayoutVars>
      </dgm:prSet>
      <dgm:spPr/>
    </dgm:pt>
  </dgm:ptLst>
  <dgm:cxnLst>
    <dgm:cxn modelId="{6F5A7100-98C2-8146-B380-9B9DF4D3F02F}" type="presOf" srcId="{D715DEED-94D7-41E7-883E-692C0E95D1B1}" destId="{6EF5AEA1-4418-B146-9471-3281BE8A0001}" srcOrd="0" destOrd="0" presId="urn:microsoft.com/office/officeart/2016/7/layout/RepeatingBendingProcessNew"/>
    <dgm:cxn modelId="{837A2505-02E2-D349-8DF2-8B74BD0D3506}" type="presOf" srcId="{805905BF-F21B-4356-AF6F-49786F3DCC03}" destId="{C313AAA2-8F5F-EE4D-A6E4-907851DFE4F2}" srcOrd="1" destOrd="0" presId="urn:microsoft.com/office/officeart/2016/7/layout/RepeatingBendingProcessNew"/>
    <dgm:cxn modelId="{43AC4010-ED81-B74E-875A-B216CDBC84B9}" type="presOf" srcId="{1AA0B7C4-3AC0-4CF2-AA49-CC03F18F540C}" destId="{F76FE688-01F4-5242-B90C-42BC819E6360}" srcOrd="0" destOrd="0" presId="urn:microsoft.com/office/officeart/2016/7/layout/RepeatingBendingProcessNew"/>
    <dgm:cxn modelId="{044F0F1D-4985-1447-BFC0-AC7BB471AC30}" type="presOf" srcId="{A2A8E1E4-1166-4C24-AB4A-C5D9E3A27414}" destId="{6D0B4BC5-0DEA-1A4B-BFA6-07F67050CD56}" srcOrd="1" destOrd="0" presId="urn:microsoft.com/office/officeart/2016/7/layout/RepeatingBendingProcessNew"/>
    <dgm:cxn modelId="{8E6C9230-D37D-D04F-9821-640CA8498AEF}" type="presOf" srcId="{EB4F5493-C723-4C3B-B009-9BC9E699F639}" destId="{FFB0626F-7621-CC45-8583-FD004475F7E1}" srcOrd="1" destOrd="0" presId="urn:microsoft.com/office/officeart/2016/7/layout/RepeatingBendingProcessNew"/>
    <dgm:cxn modelId="{F7B96E31-A18A-DD4A-9001-812674AB5118}" type="presOf" srcId="{56FA0551-F4DF-4A6D-A8C3-9737DC479343}" destId="{74CFC1BC-48F6-3340-9B53-689ED942A304}" srcOrd="0" destOrd="0" presId="urn:microsoft.com/office/officeart/2016/7/layout/RepeatingBendingProcessNew"/>
    <dgm:cxn modelId="{34930B3B-2D14-46AE-8335-61B9B8C3DC08}" srcId="{24B308D7-B8BB-42B0-A814-254D80322683}" destId="{C0D24321-FF12-4D82-B5B9-BE7BFBE7EF22}" srcOrd="2" destOrd="0" parTransId="{2F50752C-5A1C-4B3C-AB2D-9D6C19ABBA31}" sibTransId="{A83BD470-9742-4CE2-8CB4-B3142866B589}"/>
    <dgm:cxn modelId="{0333083D-03D1-44BA-8B7B-58429E29F94E}" srcId="{24B308D7-B8BB-42B0-A814-254D80322683}" destId="{727D2162-91C9-4291-AA53-A2690558ED86}" srcOrd="7" destOrd="0" parTransId="{551C4172-2CDB-4FFE-8FEA-A2DE9EE22DCB}" sibTransId="{A87B47C6-76E0-4287-B2A2-992BBC69B930}"/>
    <dgm:cxn modelId="{A30A6955-4726-6646-B4FB-8C474A17FCA8}" type="presOf" srcId="{A83BD470-9742-4CE2-8CB4-B3142866B589}" destId="{9869922C-3835-C042-A2E7-C8DDF356F0C6}" srcOrd="1" destOrd="0" presId="urn:microsoft.com/office/officeart/2016/7/layout/RepeatingBendingProcessNew"/>
    <dgm:cxn modelId="{C70D1864-3B8B-A54C-9366-EC0ABB369CAB}" type="presOf" srcId="{1698C855-5BCA-4BE4-8D0B-54BD48A376D5}" destId="{9BAD9872-85CA-EE4F-8F11-63B54A87BE9E}" srcOrd="0" destOrd="0" presId="urn:microsoft.com/office/officeart/2016/7/layout/RepeatingBendingProcessNew"/>
    <dgm:cxn modelId="{E3997C64-EE98-D149-96E6-93A9F3857E4E}" type="presOf" srcId="{A83BD470-9742-4CE2-8CB4-B3142866B589}" destId="{8B84C05B-1108-2040-8A97-AC916A8E83C9}" srcOrd="0" destOrd="0" presId="urn:microsoft.com/office/officeart/2016/7/layout/RepeatingBendingProcessNew"/>
    <dgm:cxn modelId="{95E48C64-B176-A94F-BBE1-429EF74C81FF}" type="presOf" srcId="{3BB5AF8C-9584-4B28-BCFD-569010A51D87}" destId="{234061CF-5C26-D349-A952-2597E9CA6DC9}" srcOrd="0" destOrd="0" presId="urn:microsoft.com/office/officeart/2016/7/layout/RepeatingBendingProcessNew"/>
    <dgm:cxn modelId="{80C61566-71D0-8243-9F02-B73ED1934556}" type="presOf" srcId="{74015659-3634-41B8-80AE-73113FEB8273}" destId="{E6F3853E-DE2F-8B48-B862-DE4D558B4DA8}" srcOrd="0" destOrd="0" presId="urn:microsoft.com/office/officeart/2016/7/layout/RepeatingBendingProcessNew"/>
    <dgm:cxn modelId="{87482C6F-14A4-4481-9735-98D64F676F5E}" srcId="{24B308D7-B8BB-42B0-A814-254D80322683}" destId="{3363AECC-ECD7-4ACD-806E-66862E6BFBB7}" srcOrd="6" destOrd="0" parTransId="{55F00BD0-0210-42DC-9436-075628CF7549}" sibTransId="{1AA0B7C4-3AC0-4CF2-AA49-CC03F18F540C}"/>
    <dgm:cxn modelId="{E6756471-82C9-47E5-A752-672AB44D96A4}" srcId="{24B308D7-B8BB-42B0-A814-254D80322683}" destId="{459FD018-FC4F-4653-A70B-0A5468772828}" srcOrd="0" destOrd="0" parTransId="{EE6FD165-F7FD-4622-A2E2-10A9807246A3}" sibTransId="{EB4F5493-C723-4C3B-B009-9BC9E699F639}"/>
    <dgm:cxn modelId="{7FFB157E-74B0-FE4E-A045-47152CD544DC}" type="presOf" srcId="{727D2162-91C9-4291-AA53-A2690558ED86}" destId="{D942E595-F842-0047-A0E6-B55195D4FCB4}" srcOrd="0" destOrd="0" presId="urn:microsoft.com/office/officeart/2016/7/layout/RepeatingBendingProcessNew"/>
    <dgm:cxn modelId="{C16A887E-CCD3-634F-8142-8B962A29415A}" type="presOf" srcId="{C0D24321-FF12-4D82-B5B9-BE7BFBE7EF22}" destId="{CB2264BD-58FB-0341-A4AD-95831EA7E5C9}" srcOrd="0" destOrd="0" presId="urn:microsoft.com/office/officeart/2016/7/layout/RepeatingBendingProcessNew"/>
    <dgm:cxn modelId="{17C0CB8A-F72D-453E-A2C6-6288ADCD55A0}" srcId="{24B308D7-B8BB-42B0-A814-254D80322683}" destId="{74015659-3634-41B8-80AE-73113FEB8273}" srcOrd="1" destOrd="0" parTransId="{AB8E78D0-3EEA-48E8-BCD7-7CE23B52D5DC}" sibTransId="{A2A8E1E4-1166-4C24-AB4A-C5D9E3A27414}"/>
    <dgm:cxn modelId="{B2692691-9CF4-3B49-9662-07A9B60EE744}" type="presOf" srcId="{1698C855-5BCA-4BE4-8D0B-54BD48A376D5}" destId="{2542AF6E-700A-7341-BF45-3C445B7BEA20}" srcOrd="1" destOrd="0" presId="urn:microsoft.com/office/officeart/2016/7/layout/RepeatingBendingProcessNew"/>
    <dgm:cxn modelId="{C093A2A1-9CE6-CC4C-892B-BD90657F08F0}" type="presOf" srcId="{459FD018-FC4F-4653-A70B-0A5468772828}" destId="{15CD34BB-E462-AD48-A906-C1AE288D3DCD}" srcOrd="0" destOrd="0" presId="urn:microsoft.com/office/officeart/2016/7/layout/RepeatingBendingProcessNew"/>
    <dgm:cxn modelId="{24B6E5A6-0C56-D74B-A85B-A79C5513C486}" type="presOf" srcId="{805905BF-F21B-4356-AF6F-49786F3DCC03}" destId="{004AA919-CCD2-384A-8B7D-48DAD890CBF6}" srcOrd="0" destOrd="0" presId="urn:microsoft.com/office/officeart/2016/7/layout/RepeatingBendingProcessNew"/>
    <dgm:cxn modelId="{99B2E8A7-BBEB-4F29-9428-5279A0383A60}" srcId="{24B308D7-B8BB-42B0-A814-254D80322683}" destId="{D715DEED-94D7-41E7-883E-692C0E95D1B1}" srcOrd="4" destOrd="0" parTransId="{10B4C0F2-D720-4566-BAF1-8C961312ADF1}" sibTransId="{1698C855-5BCA-4BE4-8D0B-54BD48A376D5}"/>
    <dgm:cxn modelId="{1D7CA2AB-6B5E-834D-BB80-C2EF06962A93}" type="presOf" srcId="{3363AECC-ECD7-4ACD-806E-66862E6BFBB7}" destId="{D4707B55-B764-DE48-90C3-C17FD6C7FB01}" srcOrd="0" destOrd="0" presId="urn:microsoft.com/office/officeart/2016/7/layout/RepeatingBendingProcessNew"/>
    <dgm:cxn modelId="{5E0919AE-AB30-40EE-A5C0-77FFDE2C7AB6}" srcId="{24B308D7-B8BB-42B0-A814-254D80322683}" destId="{4D5DE943-10EF-4C91-A315-9662F7DD537F}" srcOrd="3" destOrd="0" parTransId="{86E8625A-98FC-442B-9D53-9F861098357F}" sibTransId="{3BB5AF8C-9584-4B28-BCFD-569010A51D87}"/>
    <dgm:cxn modelId="{1BB068B4-0CE7-A042-8B91-AEA8F0B94CAC}" type="presOf" srcId="{EB4F5493-C723-4C3B-B009-9BC9E699F639}" destId="{1264168F-6DBD-AF4F-921F-0524D87B6E57}" srcOrd="0" destOrd="0" presId="urn:microsoft.com/office/officeart/2016/7/layout/RepeatingBendingProcessNew"/>
    <dgm:cxn modelId="{F9FA31B7-05B7-0341-A83C-578EF61452AD}" type="presOf" srcId="{1AA0B7C4-3AC0-4CF2-AA49-CC03F18F540C}" destId="{1B4B0E47-4546-7840-A555-B2327AA27C23}" srcOrd="1" destOrd="0" presId="urn:microsoft.com/office/officeart/2016/7/layout/RepeatingBendingProcessNew"/>
    <dgm:cxn modelId="{C75113C2-BBD7-0C42-80D4-50F4C3F26F38}" type="presOf" srcId="{A2A8E1E4-1166-4C24-AB4A-C5D9E3A27414}" destId="{DC0E5FB0-FDCF-4D4A-B011-82AA31B1B63B}" srcOrd="0" destOrd="0" presId="urn:microsoft.com/office/officeart/2016/7/layout/RepeatingBendingProcessNew"/>
    <dgm:cxn modelId="{BD43FEDE-C654-8043-AB9F-9CCCE3566E6E}" type="presOf" srcId="{3BB5AF8C-9584-4B28-BCFD-569010A51D87}" destId="{AD9B0BEE-EE37-DC4A-884A-2D4ED4008B5C}" srcOrd="1" destOrd="0" presId="urn:microsoft.com/office/officeart/2016/7/layout/RepeatingBendingProcessNew"/>
    <dgm:cxn modelId="{0D643DE9-3AD6-7E42-BD4C-97FB6D6313F3}" type="presOf" srcId="{24B308D7-B8BB-42B0-A814-254D80322683}" destId="{8E413600-7A02-7F4E-87A5-FBA5782E8146}" srcOrd="0" destOrd="0" presId="urn:microsoft.com/office/officeart/2016/7/layout/RepeatingBendingProcessNew"/>
    <dgm:cxn modelId="{1D1C03FD-F217-6C44-8D62-7C3D892F5182}" type="presOf" srcId="{4D5DE943-10EF-4C91-A315-9662F7DD537F}" destId="{847F2B42-3E23-A14D-899D-805EB3B7570F}" srcOrd="0" destOrd="0" presId="urn:microsoft.com/office/officeart/2016/7/layout/RepeatingBendingProcessNew"/>
    <dgm:cxn modelId="{BA40EBFF-67C9-4925-A033-D3F52A9E3483}" srcId="{24B308D7-B8BB-42B0-A814-254D80322683}" destId="{56FA0551-F4DF-4A6D-A8C3-9737DC479343}" srcOrd="5" destOrd="0" parTransId="{56D39E55-B404-4119-8870-7C44651C44C8}" sibTransId="{805905BF-F21B-4356-AF6F-49786F3DCC03}"/>
    <dgm:cxn modelId="{45A240E1-4507-DC46-846D-0F15981C0C66}" type="presParOf" srcId="{8E413600-7A02-7F4E-87A5-FBA5782E8146}" destId="{15CD34BB-E462-AD48-A906-C1AE288D3DCD}" srcOrd="0" destOrd="0" presId="urn:microsoft.com/office/officeart/2016/7/layout/RepeatingBendingProcessNew"/>
    <dgm:cxn modelId="{DE8A1D3A-B572-2F4E-ADE5-DB12EAB5FD1E}" type="presParOf" srcId="{8E413600-7A02-7F4E-87A5-FBA5782E8146}" destId="{1264168F-6DBD-AF4F-921F-0524D87B6E57}" srcOrd="1" destOrd="0" presId="urn:microsoft.com/office/officeart/2016/7/layout/RepeatingBendingProcessNew"/>
    <dgm:cxn modelId="{BFC2F0B8-7BEF-EB45-B8C1-811289AF2481}" type="presParOf" srcId="{1264168F-6DBD-AF4F-921F-0524D87B6E57}" destId="{FFB0626F-7621-CC45-8583-FD004475F7E1}" srcOrd="0" destOrd="0" presId="urn:microsoft.com/office/officeart/2016/7/layout/RepeatingBendingProcessNew"/>
    <dgm:cxn modelId="{22A798AA-86C8-8A4E-BFE5-7372447ED4A8}" type="presParOf" srcId="{8E413600-7A02-7F4E-87A5-FBA5782E8146}" destId="{E6F3853E-DE2F-8B48-B862-DE4D558B4DA8}" srcOrd="2" destOrd="0" presId="urn:microsoft.com/office/officeart/2016/7/layout/RepeatingBendingProcessNew"/>
    <dgm:cxn modelId="{90C286F1-6713-6F49-804B-9B8D74CF7A46}" type="presParOf" srcId="{8E413600-7A02-7F4E-87A5-FBA5782E8146}" destId="{DC0E5FB0-FDCF-4D4A-B011-82AA31B1B63B}" srcOrd="3" destOrd="0" presId="urn:microsoft.com/office/officeart/2016/7/layout/RepeatingBendingProcessNew"/>
    <dgm:cxn modelId="{77BB6BCE-CF45-7641-81E1-E0DC271469F8}" type="presParOf" srcId="{DC0E5FB0-FDCF-4D4A-B011-82AA31B1B63B}" destId="{6D0B4BC5-0DEA-1A4B-BFA6-07F67050CD56}" srcOrd="0" destOrd="0" presId="urn:microsoft.com/office/officeart/2016/7/layout/RepeatingBendingProcessNew"/>
    <dgm:cxn modelId="{C72F4C85-78C3-A14C-8368-128AD01777C9}" type="presParOf" srcId="{8E413600-7A02-7F4E-87A5-FBA5782E8146}" destId="{CB2264BD-58FB-0341-A4AD-95831EA7E5C9}" srcOrd="4" destOrd="0" presId="urn:microsoft.com/office/officeart/2016/7/layout/RepeatingBendingProcessNew"/>
    <dgm:cxn modelId="{FEC314FE-74BB-EE4B-8349-91BEC4C7819D}" type="presParOf" srcId="{8E413600-7A02-7F4E-87A5-FBA5782E8146}" destId="{8B84C05B-1108-2040-8A97-AC916A8E83C9}" srcOrd="5" destOrd="0" presId="urn:microsoft.com/office/officeart/2016/7/layout/RepeatingBendingProcessNew"/>
    <dgm:cxn modelId="{595A7800-3612-F349-98D8-249B7E8CA8BF}" type="presParOf" srcId="{8B84C05B-1108-2040-8A97-AC916A8E83C9}" destId="{9869922C-3835-C042-A2E7-C8DDF356F0C6}" srcOrd="0" destOrd="0" presId="urn:microsoft.com/office/officeart/2016/7/layout/RepeatingBendingProcessNew"/>
    <dgm:cxn modelId="{FBFFF7B9-1205-AE44-83EE-7202E118ED2B}" type="presParOf" srcId="{8E413600-7A02-7F4E-87A5-FBA5782E8146}" destId="{847F2B42-3E23-A14D-899D-805EB3B7570F}" srcOrd="6" destOrd="0" presId="urn:microsoft.com/office/officeart/2016/7/layout/RepeatingBendingProcessNew"/>
    <dgm:cxn modelId="{9E482ABA-6D63-F54D-A676-511BE6133383}" type="presParOf" srcId="{8E413600-7A02-7F4E-87A5-FBA5782E8146}" destId="{234061CF-5C26-D349-A952-2597E9CA6DC9}" srcOrd="7" destOrd="0" presId="urn:microsoft.com/office/officeart/2016/7/layout/RepeatingBendingProcessNew"/>
    <dgm:cxn modelId="{DF794519-08C1-7844-A4B4-7BB8AC1C3C8D}" type="presParOf" srcId="{234061CF-5C26-D349-A952-2597E9CA6DC9}" destId="{AD9B0BEE-EE37-DC4A-884A-2D4ED4008B5C}" srcOrd="0" destOrd="0" presId="urn:microsoft.com/office/officeart/2016/7/layout/RepeatingBendingProcessNew"/>
    <dgm:cxn modelId="{44FB5429-523F-0B47-AA1D-7334EE038A52}" type="presParOf" srcId="{8E413600-7A02-7F4E-87A5-FBA5782E8146}" destId="{6EF5AEA1-4418-B146-9471-3281BE8A0001}" srcOrd="8" destOrd="0" presId="urn:microsoft.com/office/officeart/2016/7/layout/RepeatingBendingProcessNew"/>
    <dgm:cxn modelId="{756CDA6D-9472-9942-B762-07F623B7AE02}" type="presParOf" srcId="{8E413600-7A02-7F4E-87A5-FBA5782E8146}" destId="{9BAD9872-85CA-EE4F-8F11-63B54A87BE9E}" srcOrd="9" destOrd="0" presId="urn:microsoft.com/office/officeart/2016/7/layout/RepeatingBendingProcessNew"/>
    <dgm:cxn modelId="{F46A51C3-BC55-EB4F-995C-DF207B5A81AA}" type="presParOf" srcId="{9BAD9872-85CA-EE4F-8F11-63B54A87BE9E}" destId="{2542AF6E-700A-7341-BF45-3C445B7BEA20}" srcOrd="0" destOrd="0" presId="urn:microsoft.com/office/officeart/2016/7/layout/RepeatingBendingProcessNew"/>
    <dgm:cxn modelId="{CC2C7AE4-8092-134C-A3CF-238D01FBB26E}" type="presParOf" srcId="{8E413600-7A02-7F4E-87A5-FBA5782E8146}" destId="{74CFC1BC-48F6-3340-9B53-689ED942A304}" srcOrd="10" destOrd="0" presId="urn:microsoft.com/office/officeart/2016/7/layout/RepeatingBendingProcessNew"/>
    <dgm:cxn modelId="{B6E12D12-0124-C34E-A663-3F5FDE79A205}" type="presParOf" srcId="{8E413600-7A02-7F4E-87A5-FBA5782E8146}" destId="{004AA919-CCD2-384A-8B7D-48DAD890CBF6}" srcOrd="11" destOrd="0" presId="urn:microsoft.com/office/officeart/2016/7/layout/RepeatingBendingProcessNew"/>
    <dgm:cxn modelId="{999C046B-964B-9A43-B70B-9FA15D492311}" type="presParOf" srcId="{004AA919-CCD2-384A-8B7D-48DAD890CBF6}" destId="{C313AAA2-8F5F-EE4D-A6E4-907851DFE4F2}" srcOrd="0" destOrd="0" presId="urn:microsoft.com/office/officeart/2016/7/layout/RepeatingBendingProcessNew"/>
    <dgm:cxn modelId="{CFA5F15A-B627-5947-A805-4094E263BBC0}" type="presParOf" srcId="{8E413600-7A02-7F4E-87A5-FBA5782E8146}" destId="{D4707B55-B764-DE48-90C3-C17FD6C7FB01}" srcOrd="12" destOrd="0" presId="urn:microsoft.com/office/officeart/2016/7/layout/RepeatingBendingProcessNew"/>
    <dgm:cxn modelId="{9A99288D-2E73-8242-B888-DF2BBFD851E6}" type="presParOf" srcId="{8E413600-7A02-7F4E-87A5-FBA5782E8146}" destId="{F76FE688-01F4-5242-B90C-42BC819E6360}" srcOrd="13" destOrd="0" presId="urn:microsoft.com/office/officeart/2016/7/layout/RepeatingBendingProcessNew"/>
    <dgm:cxn modelId="{3E5978C0-316F-134B-B583-D9206464074E}" type="presParOf" srcId="{F76FE688-01F4-5242-B90C-42BC819E6360}" destId="{1B4B0E47-4546-7840-A555-B2327AA27C23}" srcOrd="0" destOrd="0" presId="urn:microsoft.com/office/officeart/2016/7/layout/RepeatingBendingProcessNew"/>
    <dgm:cxn modelId="{130EC3D1-67BE-1E42-936D-8FA2499BBC7A}" type="presParOf" srcId="{8E413600-7A02-7F4E-87A5-FBA5782E8146}" destId="{D942E595-F842-0047-A0E6-B55195D4FCB4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A948DC7-A277-4E06-AC50-40226A3DE8BD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9953AE2-F97B-4BB6-B3D8-EAF88F818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Goal: detect Alzheimer’s vs. non-Alzheimer’s.</a:t>
          </a:r>
        </a:p>
      </dgm:t>
    </dgm:pt>
    <dgm:pt modelId="{1A184A6F-8F33-4C18-9EB5-A2CB3B360FE3}" type="parTrans" cxnId="{2EF5635C-F306-4593-9A07-09B907A2626D}">
      <dgm:prSet/>
      <dgm:spPr/>
      <dgm:t>
        <a:bodyPr/>
        <a:lstStyle/>
        <a:p>
          <a:endParaRPr lang="en-US"/>
        </a:p>
      </dgm:t>
    </dgm:pt>
    <dgm:pt modelId="{8E9948EE-C670-4AA4-86B9-AD328B91FE1C}" type="sibTrans" cxnId="{2EF5635C-F306-4593-9A07-09B907A2626D}">
      <dgm:prSet/>
      <dgm:spPr/>
      <dgm:t>
        <a:bodyPr/>
        <a:lstStyle/>
        <a:p>
          <a:endParaRPr lang="en-US"/>
        </a:p>
      </dgm:t>
    </dgm:pt>
    <dgm:pt modelId="{9BD5BE90-C025-4955-9A88-252212ADBD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Label:</a:t>
          </a:r>
          <a:r>
            <a:rPr lang="en-US"/>
            <a:t> Alzheimer’s if CDR ≥0.5.</a:t>
          </a:r>
        </a:p>
      </dgm:t>
    </dgm:pt>
    <dgm:pt modelId="{4D51DCA3-5335-45A7-B6C8-DAB856D783F6}" type="parTrans" cxnId="{29FC5877-5ABC-4553-AC13-9892341BAF27}">
      <dgm:prSet/>
      <dgm:spPr/>
      <dgm:t>
        <a:bodyPr/>
        <a:lstStyle/>
        <a:p>
          <a:endParaRPr lang="en-US"/>
        </a:p>
      </dgm:t>
    </dgm:pt>
    <dgm:pt modelId="{BCE6BF07-5E2F-415B-A90E-10B7703D79AE}" type="sibTrans" cxnId="{29FC5877-5ABC-4553-AC13-9892341BAF27}">
      <dgm:prSet/>
      <dgm:spPr/>
      <dgm:t>
        <a:bodyPr/>
        <a:lstStyle/>
        <a:p>
          <a:endParaRPr lang="en-US"/>
        </a:p>
      </dgm:t>
    </dgm:pt>
    <dgm:pt modelId="{65FBB5EA-EC1D-44F1-81D4-1097D14B93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Model:</a:t>
          </a:r>
          <a:r>
            <a:rPr lang="en-US"/>
            <a:t> Support Vector Machine (SVM).</a:t>
          </a:r>
        </a:p>
      </dgm:t>
    </dgm:pt>
    <dgm:pt modelId="{3B24FCF4-44D6-46D2-85C1-030BCA9CFDD6}" type="parTrans" cxnId="{61468AF4-49BB-41A5-BBCE-84718818CBF2}">
      <dgm:prSet/>
      <dgm:spPr/>
      <dgm:t>
        <a:bodyPr/>
        <a:lstStyle/>
        <a:p>
          <a:endParaRPr lang="en-US"/>
        </a:p>
      </dgm:t>
    </dgm:pt>
    <dgm:pt modelId="{FD174779-AC2C-401C-9288-23ECCB94E0A8}" type="sibTrans" cxnId="{61468AF4-49BB-41A5-BBCE-84718818CBF2}">
      <dgm:prSet/>
      <dgm:spPr/>
      <dgm:t>
        <a:bodyPr/>
        <a:lstStyle/>
        <a:p>
          <a:endParaRPr lang="en-US"/>
        </a:p>
      </dgm:t>
    </dgm:pt>
    <dgm:pt modelId="{DDDFC065-5484-4CB1-BAE4-CB70D6D3EB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Features: PCA components from biomarker sequences.</a:t>
          </a:r>
        </a:p>
      </dgm:t>
    </dgm:pt>
    <dgm:pt modelId="{17D4707C-5B28-4631-B3AF-D848CAC22846}" type="parTrans" cxnId="{39593E26-46B2-4518-883B-BB5AF3B975F9}">
      <dgm:prSet/>
      <dgm:spPr/>
      <dgm:t>
        <a:bodyPr/>
        <a:lstStyle/>
        <a:p>
          <a:endParaRPr lang="en-US"/>
        </a:p>
      </dgm:t>
    </dgm:pt>
    <dgm:pt modelId="{8AFAF690-FB4B-4425-8D5B-1404F93A53C1}" type="sibTrans" cxnId="{39593E26-46B2-4518-883B-BB5AF3B975F9}">
      <dgm:prSet/>
      <dgm:spPr/>
      <dgm:t>
        <a:bodyPr/>
        <a:lstStyle/>
        <a:p>
          <a:endParaRPr lang="en-US"/>
        </a:p>
      </dgm:t>
    </dgm:pt>
    <dgm:pt modelId="{9587A893-4A00-4D44-9B05-AAC12E5DFADE}" type="pres">
      <dgm:prSet presAssocID="{7A948DC7-A277-4E06-AC50-40226A3DE8BD}" presName="vert0" presStyleCnt="0">
        <dgm:presLayoutVars>
          <dgm:dir/>
          <dgm:animOne val="branch"/>
          <dgm:animLvl val="lvl"/>
        </dgm:presLayoutVars>
      </dgm:prSet>
      <dgm:spPr/>
    </dgm:pt>
    <dgm:pt modelId="{558F9620-97A3-734F-8DDF-8919C44D70B4}" type="pres">
      <dgm:prSet presAssocID="{B9953AE2-F97B-4BB6-B3D8-EAF88F8186F1}" presName="thickLine" presStyleLbl="alignNode1" presStyleIdx="0" presStyleCnt="4"/>
      <dgm:spPr/>
    </dgm:pt>
    <dgm:pt modelId="{2448749D-8F26-8440-B26A-67521AA34B42}" type="pres">
      <dgm:prSet presAssocID="{B9953AE2-F97B-4BB6-B3D8-EAF88F8186F1}" presName="horz1" presStyleCnt="0"/>
      <dgm:spPr/>
    </dgm:pt>
    <dgm:pt modelId="{1D36B83C-2894-634D-BB47-40EAEB487A1E}" type="pres">
      <dgm:prSet presAssocID="{B9953AE2-F97B-4BB6-B3D8-EAF88F8186F1}" presName="tx1" presStyleLbl="revTx" presStyleIdx="0" presStyleCnt="4"/>
      <dgm:spPr/>
    </dgm:pt>
    <dgm:pt modelId="{C96E3A4D-5813-7642-B7E1-5DD5B92932EF}" type="pres">
      <dgm:prSet presAssocID="{B9953AE2-F97B-4BB6-B3D8-EAF88F8186F1}" presName="vert1" presStyleCnt="0"/>
      <dgm:spPr/>
    </dgm:pt>
    <dgm:pt modelId="{955FDDC7-4DC5-1B44-9AAE-8B6AB1FA9362}" type="pres">
      <dgm:prSet presAssocID="{9BD5BE90-C025-4955-9A88-252212ADBDA6}" presName="thickLine" presStyleLbl="alignNode1" presStyleIdx="1" presStyleCnt="4"/>
      <dgm:spPr/>
    </dgm:pt>
    <dgm:pt modelId="{D4595A79-AB0E-014F-B8E7-90D931EB2331}" type="pres">
      <dgm:prSet presAssocID="{9BD5BE90-C025-4955-9A88-252212ADBDA6}" presName="horz1" presStyleCnt="0"/>
      <dgm:spPr/>
    </dgm:pt>
    <dgm:pt modelId="{A2669310-316D-CA4A-8E93-1DB0882172AB}" type="pres">
      <dgm:prSet presAssocID="{9BD5BE90-C025-4955-9A88-252212ADBDA6}" presName="tx1" presStyleLbl="revTx" presStyleIdx="1" presStyleCnt="4"/>
      <dgm:spPr/>
    </dgm:pt>
    <dgm:pt modelId="{99EDD75F-9D05-4540-A350-6D8B511DC987}" type="pres">
      <dgm:prSet presAssocID="{9BD5BE90-C025-4955-9A88-252212ADBDA6}" presName="vert1" presStyleCnt="0"/>
      <dgm:spPr/>
    </dgm:pt>
    <dgm:pt modelId="{46386355-D0D2-4141-BF3E-FFE33B507E3B}" type="pres">
      <dgm:prSet presAssocID="{65FBB5EA-EC1D-44F1-81D4-1097D14B930A}" presName="thickLine" presStyleLbl="alignNode1" presStyleIdx="2" presStyleCnt="4"/>
      <dgm:spPr/>
    </dgm:pt>
    <dgm:pt modelId="{68845837-2CDC-214D-97B1-062E42FC91DC}" type="pres">
      <dgm:prSet presAssocID="{65FBB5EA-EC1D-44F1-81D4-1097D14B930A}" presName="horz1" presStyleCnt="0"/>
      <dgm:spPr/>
    </dgm:pt>
    <dgm:pt modelId="{E7D65C53-64E8-F145-8178-384CBE82E78B}" type="pres">
      <dgm:prSet presAssocID="{65FBB5EA-EC1D-44F1-81D4-1097D14B930A}" presName="tx1" presStyleLbl="revTx" presStyleIdx="2" presStyleCnt="4"/>
      <dgm:spPr/>
    </dgm:pt>
    <dgm:pt modelId="{7AB85B97-C756-ED41-9B39-20E06AC7DF81}" type="pres">
      <dgm:prSet presAssocID="{65FBB5EA-EC1D-44F1-81D4-1097D14B930A}" presName="vert1" presStyleCnt="0"/>
      <dgm:spPr/>
    </dgm:pt>
    <dgm:pt modelId="{76A36F0D-E42F-7440-A2AE-88737501554B}" type="pres">
      <dgm:prSet presAssocID="{DDDFC065-5484-4CB1-BAE4-CB70D6D3EBA5}" presName="thickLine" presStyleLbl="alignNode1" presStyleIdx="3" presStyleCnt="4"/>
      <dgm:spPr/>
    </dgm:pt>
    <dgm:pt modelId="{D5785061-6407-BF4A-8C34-B697EA42182D}" type="pres">
      <dgm:prSet presAssocID="{DDDFC065-5484-4CB1-BAE4-CB70D6D3EBA5}" presName="horz1" presStyleCnt="0"/>
      <dgm:spPr/>
    </dgm:pt>
    <dgm:pt modelId="{F7AEB773-E098-5743-8856-D384E541740C}" type="pres">
      <dgm:prSet presAssocID="{DDDFC065-5484-4CB1-BAE4-CB70D6D3EBA5}" presName="tx1" presStyleLbl="revTx" presStyleIdx="3" presStyleCnt="4"/>
      <dgm:spPr/>
    </dgm:pt>
    <dgm:pt modelId="{1C07FBF2-A0CD-D348-A14C-A51AA83973B5}" type="pres">
      <dgm:prSet presAssocID="{DDDFC065-5484-4CB1-BAE4-CB70D6D3EBA5}" presName="vert1" presStyleCnt="0"/>
      <dgm:spPr/>
    </dgm:pt>
  </dgm:ptLst>
  <dgm:cxnLst>
    <dgm:cxn modelId="{39593E26-46B2-4518-883B-BB5AF3B975F9}" srcId="{7A948DC7-A277-4E06-AC50-40226A3DE8BD}" destId="{DDDFC065-5484-4CB1-BAE4-CB70D6D3EBA5}" srcOrd="3" destOrd="0" parTransId="{17D4707C-5B28-4631-B3AF-D848CAC22846}" sibTransId="{8AFAF690-FB4B-4425-8D5B-1404F93A53C1}"/>
    <dgm:cxn modelId="{2EF5635C-F306-4593-9A07-09B907A2626D}" srcId="{7A948DC7-A277-4E06-AC50-40226A3DE8BD}" destId="{B9953AE2-F97B-4BB6-B3D8-EAF88F8186F1}" srcOrd="0" destOrd="0" parTransId="{1A184A6F-8F33-4C18-9EB5-A2CB3B360FE3}" sibTransId="{8E9948EE-C670-4AA4-86B9-AD328B91FE1C}"/>
    <dgm:cxn modelId="{29FC5877-5ABC-4553-AC13-9892341BAF27}" srcId="{7A948DC7-A277-4E06-AC50-40226A3DE8BD}" destId="{9BD5BE90-C025-4955-9A88-252212ADBDA6}" srcOrd="1" destOrd="0" parTransId="{4D51DCA3-5335-45A7-B6C8-DAB856D783F6}" sibTransId="{BCE6BF07-5E2F-415B-A90E-10B7703D79AE}"/>
    <dgm:cxn modelId="{2C2F2A79-E8EC-5D4A-BC8B-CBD81B4F0D77}" type="presOf" srcId="{65FBB5EA-EC1D-44F1-81D4-1097D14B930A}" destId="{E7D65C53-64E8-F145-8178-384CBE82E78B}" srcOrd="0" destOrd="0" presId="urn:microsoft.com/office/officeart/2008/layout/LinedList"/>
    <dgm:cxn modelId="{1924A67A-926D-BC4C-885C-0D988DEF3878}" type="presOf" srcId="{B9953AE2-F97B-4BB6-B3D8-EAF88F8186F1}" destId="{1D36B83C-2894-634D-BB47-40EAEB487A1E}" srcOrd="0" destOrd="0" presId="urn:microsoft.com/office/officeart/2008/layout/LinedList"/>
    <dgm:cxn modelId="{2A75ED87-CB0A-9642-827F-B54E9760CACD}" type="presOf" srcId="{DDDFC065-5484-4CB1-BAE4-CB70D6D3EBA5}" destId="{F7AEB773-E098-5743-8856-D384E541740C}" srcOrd="0" destOrd="0" presId="urn:microsoft.com/office/officeart/2008/layout/LinedList"/>
    <dgm:cxn modelId="{BF5FA990-3304-3640-A741-165331E25E4B}" type="presOf" srcId="{9BD5BE90-C025-4955-9A88-252212ADBDA6}" destId="{A2669310-316D-CA4A-8E93-1DB0882172AB}" srcOrd="0" destOrd="0" presId="urn:microsoft.com/office/officeart/2008/layout/LinedList"/>
    <dgm:cxn modelId="{48A5BEB7-144A-A948-AC0B-69D59C958C36}" type="presOf" srcId="{7A948DC7-A277-4E06-AC50-40226A3DE8BD}" destId="{9587A893-4A00-4D44-9B05-AAC12E5DFADE}" srcOrd="0" destOrd="0" presId="urn:microsoft.com/office/officeart/2008/layout/LinedList"/>
    <dgm:cxn modelId="{61468AF4-49BB-41A5-BBCE-84718818CBF2}" srcId="{7A948DC7-A277-4E06-AC50-40226A3DE8BD}" destId="{65FBB5EA-EC1D-44F1-81D4-1097D14B930A}" srcOrd="2" destOrd="0" parTransId="{3B24FCF4-44D6-46D2-85C1-030BCA9CFDD6}" sibTransId="{FD174779-AC2C-401C-9288-23ECCB94E0A8}"/>
    <dgm:cxn modelId="{E6899270-34DA-B34B-B536-491D2308B5D4}" type="presParOf" srcId="{9587A893-4A00-4D44-9B05-AAC12E5DFADE}" destId="{558F9620-97A3-734F-8DDF-8919C44D70B4}" srcOrd="0" destOrd="0" presId="urn:microsoft.com/office/officeart/2008/layout/LinedList"/>
    <dgm:cxn modelId="{908F00F2-B985-9548-88B9-615FF9B82434}" type="presParOf" srcId="{9587A893-4A00-4D44-9B05-AAC12E5DFADE}" destId="{2448749D-8F26-8440-B26A-67521AA34B42}" srcOrd="1" destOrd="0" presId="urn:microsoft.com/office/officeart/2008/layout/LinedList"/>
    <dgm:cxn modelId="{8FE52B1F-4575-4C46-BC57-9449284198F0}" type="presParOf" srcId="{2448749D-8F26-8440-B26A-67521AA34B42}" destId="{1D36B83C-2894-634D-BB47-40EAEB487A1E}" srcOrd="0" destOrd="0" presId="urn:microsoft.com/office/officeart/2008/layout/LinedList"/>
    <dgm:cxn modelId="{C0E342F1-EE9A-B44C-AE0C-04F2C0441C38}" type="presParOf" srcId="{2448749D-8F26-8440-B26A-67521AA34B42}" destId="{C96E3A4D-5813-7642-B7E1-5DD5B92932EF}" srcOrd="1" destOrd="0" presId="urn:microsoft.com/office/officeart/2008/layout/LinedList"/>
    <dgm:cxn modelId="{A9E37E6F-9DD1-4C49-BF6D-F01B49F1A5DB}" type="presParOf" srcId="{9587A893-4A00-4D44-9B05-AAC12E5DFADE}" destId="{955FDDC7-4DC5-1B44-9AAE-8B6AB1FA9362}" srcOrd="2" destOrd="0" presId="urn:microsoft.com/office/officeart/2008/layout/LinedList"/>
    <dgm:cxn modelId="{A310503A-6506-C94C-B762-5311F8370D5C}" type="presParOf" srcId="{9587A893-4A00-4D44-9B05-AAC12E5DFADE}" destId="{D4595A79-AB0E-014F-B8E7-90D931EB2331}" srcOrd="3" destOrd="0" presId="urn:microsoft.com/office/officeart/2008/layout/LinedList"/>
    <dgm:cxn modelId="{A7E5FC61-CD73-1642-BE4E-A3161AAA1379}" type="presParOf" srcId="{D4595A79-AB0E-014F-B8E7-90D931EB2331}" destId="{A2669310-316D-CA4A-8E93-1DB0882172AB}" srcOrd="0" destOrd="0" presId="urn:microsoft.com/office/officeart/2008/layout/LinedList"/>
    <dgm:cxn modelId="{9EE93325-3611-754C-BCF1-D3C555ABADFD}" type="presParOf" srcId="{D4595A79-AB0E-014F-B8E7-90D931EB2331}" destId="{99EDD75F-9D05-4540-A350-6D8B511DC987}" srcOrd="1" destOrd="0" presId="urn:microsoft.com/office/officeart/2008/layout/LinedList"/>
    <dgm:cxn modelId="{5311A358-FE4C-794C-AC8C-39ECCFEDC040}" type="presParOf" srcId="{9587A893-4A00-4D44-9B05-AAC12E5DFADE}" destId="{46386355-D0D2-4141-BF3E-FFE33B507E3B}" srcOrd="4" destOrd="0" presId="urn:microsoft.com/office/officeart/2008/layout/LinedList"/>
    <dgm:cxn modelId="{5E6E7BF0-BB25-364B-B3F2-037C6BF01617}" type="presParOf" srcId="{9587A893-4A00-4D44-9B05-AAC12E5DFADE}" destId="{68845837-2CDC-214D-97B1-062E42FC91DC}" srcOrd="5" destOrd="0" presId="urn:microsoft.com/office/officeart/2008/layout/LinedList"/>
    <dgm:cxn modelId="{99C13CD1-D71E-6745-9092-A181F7975ED8}" type="presParOf" srcId="{68845837-2CDC-214D-97B1-062E42FC91DC}" destId="{E7D65C53-64E8-F145-8178-384CBE82E78B}" srcOrd="0" destOrd="0" presId="urn:microsoft.com/office/officeart/2008/layout/LinedList"/>
    <dgm:cxn modelId="{FAC383FD-5FF7-D34F-8E38-8B67A0901BE7}" type="presParOf" srcId="{68845837-2CDC-214D-97B1-062E42FC91DC}" destId="{7AB85B97-C756-ED41-9B39-20E06AC7DF81}" srcOrd="1" destOrd="0" presId="urn:microsoft.com/office/officeart/2008/layout/LinedList"/>
    <dgm:cxn modelId="{8856F439-40FA-814A-A58B-4381A587782A}" type="presParOf" srcId="{9587A893-4A00-4D44-9B05-AAC12E5DFADE}" destId="{76A36F0D-E42F-7440-A2AE-88737501554B}" srcOrd="6" destOrd="0" presId="urn:microsoft.com/office/officeart/2008/layout/LinedList"/>
    <dgm:cxn modelId="{1C7A1E2A-8EFB-D844-AFA4-874B6299C1EA}" type="presParOf" srcId="{9587A893-4A00-4D44-9B05-AAC12E5DFADE}" destId="{D5785061-6407-BF4A-8C34-B697EA42182D}" srcOrd="7" destOrd="0" presId="urn:microsoft.com/office/officeart/2008/layout/LinedList"/>
    <dgm:cxn modelId="{6FB1F5F7-F348-1149-AAD9-1856110B996C}" type="presParOf" srcId="{D5785061-6407-BF4A-8C34-B697EA42182D}" destId="{F7AEB773-E098-5743-8856-D384E541740C}" srcOrd="0" destOrd="0" presId="urn:microsoft.com/office/officeart/2008/layout/LinedList"/>
    <dgm:cxn modelId="{1444D545-9170-DA41-A0AC-C94006FAF0D0}" type="presParOf" srcId="{D5785061-6407-BF4A-8C34-B697EA42182D}" destId="{1C07FBF2-A0CD-D348-A14C-A51AA83973B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F4D8C16-CA35-4AFC-A83F-4082B57A015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C631897-EE39-47E8-90F6-A2588DC46C23}">
      <dgm:prSet/>
      <dgm:spPr/>
      <dgm:t>
        <a:bodyPr/>
        <a:lstStyle/>
        <a:p>
          <a:r>
            <a:rPr lang="en-US"/>
            <a:t>Two clusters = interpretable subgroups: fast vs. slow progressors.</a:t>
          </a:r>
        </a:p>
      </dgm:t>
    </dgm:pt>
    <dgm:pt modelId="{A9C22A14-5F27-4BA3-8848-B85CD4E33947}" type="parTrans" cxnId="{CD501B9C-BBA4-45EB-B016-AFC75CD6D89C}">
      <dgm:prSet/>
      <dgm:spPr/>
      <dgm:t>
        <a:bodyPr/>
        <a:lstStyle/>
        <a:p>
          <a:endParaRPr lang="en-US"/>
        </a:p>
      </dgm:t>
    </dgm:pt>
    <dgm:pt modelId="{427CD128-A5B5-4BA6-8B25-1D271058D74E}" type="sibTrans" cxnId="{CD501B9C-BBA4-45EB-B016-AFC75CD6D89C}">
      <dgm:prSet/>
      <dgm:spPr/>
      <dgm:t>
        <a:bodyPr/>
        <a:lstStyle/>
        <a:p>
          <a:endParaRPr lang="en-US"/>
        </a:p>
      </dgm:t>
    </dgm:pt>
    <dgm:pt modelId="{0B1A0284-DA4E-4FF3-81D4-855692883119}">
      <dgm:prSet/>
      <dgm:spPr/>
      <dgm:t>
        <a:bodyPr/>
        <a:lstStyle/>
        <a:p>
          <a:r>
            <a:rPr lang="en-US"/>
            <a:t>Supports clinical decision-making.</a:t>
          </a:r>
        </a:p>
      </dgm:t>
    </dgm:pt>
    <dgm:pt modelId="{3C1038A7-4A76-40DE-9A9C-CC7205146534}" type="parTrans" cxnId="{29983B98-EAD1-487F-B609-6959E307E431}">
      <dgm:prSet/>
      <dgm:spPr/>
      <dgm:t>
        <a:bodyPr/>
        <a:lstStyle/>
        <a:p>
          <a:endParaRPr lang="en-US"/>
        </a:p>
      </dgm:t>
    </dgm:pt>
    <dgm:pt modelId="{9D50B5DF-7121-4749-B7FA-3321490E99A4}" type="sibTrans" cxnId="{29983B98-EAD1-487F-B609-6959E307E431}">
      <dgm:prSet/>
      <dgm:spPr/>
      <dgm:t>
        <a:bodyPr/>
        <a:lstStyle/>
        <a:p>
          <a:endParaRPr lang="en-US"/>
        </a:p>
      </dgm:t>
    </dgm:pt>
    <dgm:pt modelId="{622B2320-8CBB-4ABB-BCA7-237CFD700D0D}">
      <dgm:prSet/>
      <dgm:spPr/>
      <dgm:t>
        <a:bodyPr/>
        <a:lstStyle/>
        <a:p>
          <a:r>
            <a:rPr lang="en-US"/>
            <a:t>ML outputs aligned with medical knowledge.</a:t>
          </a:r>
        </a:p>
      </dgm:t>
    </dgm:pt>
    <dgm:pt modelId="{E867F2CC-F764-43DE-B039-60302DD49DAD}" type="parTrans" cxnId="{F672FD1F-E3E4-4DED-B3C5-E48DC0863939}">
      <dgm:prSet/>
      <dgm:spPr/>
      <dgm:t>
        <a:bodyPr/>
        <a:lstStyle/>
        <a:p>
          <a:endParaRPr lang="en-US"/>
        </a:p>
      </dgm:t>
    </dgm:pt>
    <dgm:pt modelId="{26635A9E-86E0-4F13-86F6-989C16E54F6F}" type="sibTrans" cxnId="{F672FD1F-E3E4-4DED-B3C5-E48DC0863939}">
      <dgm:prSet/>
      <dgm:spPr/>
      <dgm:t>
        <a:bodyPr/>
        <a:lstStyle/>
        <a:p>
          <a:endParaRPr lang="en-US"/>
        </a:p>
      </dgm:t>
    </dgm:pt>
    <dgm:pt modelId="{1EAB9A42-C873-BA44-9E8F-68BE90D6D51B}" type="pres">
      <dgm:prSet presAssocID="{CF4D8C16-CA35-4AFC-A83F-4082B57A015F}" presName="linear" presStyleCnt="0">
        <dgm:presLayoutVars>
          <dgm:animLvl val="lvl"/>
          <dgm:resizeHandles val="exact"/>
        </dgm:presLayoutVars>
      </dgm:prSet>
      <dgm:spPr/>
    </dgm:pt>
    <dgm:pt modelId="{4354FCE3-739C-E84A-8571-9D48BBCEBC00}" type="pres">
      <dgm:prSet presAssocID="{7C631897-EE39-47E8-90F6-A2588DC46C2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179FEB1-52D0-544F-BDAE-EF9A61A70CE2}" type="pres">
      <dgm:prSet presAssocID="{427CD128-A5B5-4BA6-8B25-1D271058D74E}" presName="spacer" presStyleCnt="0"/>
      <dgm:spPr/>
    </dgm:pt>
    <dgm:pt modelId="{F0A1BBAA-53EA-924E-822A-3FE2436F9029}" type="pres">
      <dgm:prSet presAssocID="{0B1A0284-DA4E-4FF3-81D4-85569288311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92CFF22-BBA4-484D-9AEA-F08DB2D444E8}" type="pres">
      <dgm:prSet presAssocID="{9D50B5DF-7121-4749-B7FA-3321490E99A4}" presName="spacer" presStyleCnt="0"/>
      <dgm:spPr/>
    </dgm:pt>
    <dgm:pt modelId="{EB621836-312B-4745-B5A1-0709A914A0A9}" type="pres">
      <dgm:prSet presAssocID="{622B2320-8CBB-4ABB-BCA7-237CFD700D0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618AD03-1E58-E441-8F97-EB3E63731821}" type="presOf" srcId="{CF4D8C16-CA35-4AFC-A83F-4082B57A015F}" destId="{1EAB9A42-C873-BA44-9E8F-68BE90D6D51B}" srcOrd="0" destOrd="0" presId="urn:microsoft.com/office/officeart/2005/8/layout/vList2"/>
    <dgm:cxn modelId="{4B86F214-20C0-0A42-879A-F66579927242}" type="presOf" srcId="{7C631897-EE39-47E8-90F6-A2588DC46C23}" destId="{4354FCE3-739C-E84A-8571-9D48BBCEBC00}" srcOrd="0" destOrd="0" presId="urn:microsoft.com/office/officeart/2005/8/layout/vList2"/>
    <dgm:cxn modelId="{F672FD1F-E3E4-4DED-B3C5-E48DC0863939}" srcId="{CF4D8C16-CA35-4AFC-A83F-4082B57A015F}" destId="{622B2320-8CBB-4ABB-BCA7-237CFD700D0D}" srcOrd="2" destOrd="0" parTransId="{E867F2CC-F764-43DE-B039-60302DD49DAD}" sibTransId="{26635A9E-86E0-4F13-86F6-989C16E54F6F}"/>
    <dgm:cxn modelId="{29983B98-EAD1-487F-B609-6959E307E431}" srcId="{CF4D8C16-CA35-4AFC-A83F-4082B57A015F}" destId="{0B1A0284-DA4E-4FF3-81D4-855692883119}" srcOrd="1" destOrd="0" parTransId="{3C1038A7-4A76-40DE-9A9C-CC7205146534}" sibTransId="{9D50B5DF-7121-4749-B7FA-3321490E99A4}"/>
    <dgm:cxn modelId="{CD501B9C-BBA4-45EB-B016-AFC75CD6D89C}" srcId="{CF4D8C16-CA35-4AFC-A83F-4082B57A015F}" destId="{7C631897-EE39-47E8-90F6-A2588DC46C23}" srcOrd="0" destOrd="0" parTransId="{A9C22A14-5F27-4BA3-8848-B85CD4E33947}" sibTransId="{427CD128-A5B5-4BA6-8B25-1D271058D74E}"/>
    <dgm:cxn modelId="{55694DC2-8A75-7B4B-8DD4-81E616B57A75}" type="presOf" srcId="{0B1A0284-DA4E-4FF3-81D4-855692883119}" destId="{F0A1BBAA-53EA-924E-822A-3FE2436F9029}" srcOrd="0" destOrd="0" presId="urn:microsoft.com/office/officeart/2005/8/layout/vList2"/>
    <dgm:cxn modelId="{F3C1BEC9-F862-7047-8A24-9277277E9300}" type="presOf" srcId="{622B2320-8CBB-4ABB-BCA7-237CFD700D0D}" destId="{EB621836-312B-4745-B5A1-0709A914A0A9}" srcOrd="0" destOrd="0" presId="urn:microsoft.com/office/officeart/2005/8/layout/vList2"/>
    <dgm:cxn modelId="{77D8AD41-542D-CC4A-92AD-74325C966346}" type="presParOf" srcId="{1EAB9A42-C873-BA44-9E8F-68BE90D6D51B}" destId="{4354FCE3-739C-E84A-8571-9D48BBCEBC00}" srcOrd="0" destOrd="0" presId="urn:microsoft.com/office/officeart/2005/8/layout/vList2"/>
    <dgm:cxn modelId="{5EC949BB-F4AA-AB41-9662-E50E7BBBC284}" type="presParOf" srcId="{1EAB9A42-C873-BA44-9E8F-68BE90D6D51B}" destId="{A179FEB1-52D0-544F-BDAE-EF9A61A70CE2}" srcOrd="1" destOrd="0" presId="urn:microsoft.com/office/officeart/2005/8/layout/vList2"/>
    <dgm:cxn modelId="{DE90B274-9C5B-BD4B-9C1F-B182B67418A4}" type="presParOf" srcId="{1EAB9A42-C873-BA44-9E8F-68BE90D6D51B}" destId="{F0A1BBAA-53EA-924E-822A-3FE2436F9029}" srcOrd="2" destOrd="0" presId="urn:microsoft.com/office/officeart/2005/8/layout/vList2"/>
    <dgm:cxn modelId="{42F842F4-F134-6C45-9007-B37AA9403DE0}" type="presParOf" srcId="{1EAB9A42-C873-BA44-9E8F-68BE90D6D51B}" destId="{D92CFF22-BBA4-484D-9AEA-F08DB2D444E8}" srcOrd="3" destOrd="0" presId="urn:microsoft.com/office/officeart/2005/8/layout/vList2"/>
    <dgm:cxn modelId="{2B4BDA1D-3700-9F47-B2BF-97ACDD589E3C}" type="presParOf" srcId="{1EAB9A42-C873-BA44-9E8F-68BE90D6D51B}" destId="{EB621836-312B-4745-B5A1-0709A914A0A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38042F5-9DD6-4602-B369-5415C3959A4C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65ED26A-C718-4F7A-A767-8BFAB4EBF123}">
      <dgm:prSet/>
      <dgm:spPr/>
      <dgm:t>
        <a:bodyPr/>
        <a:lstStyle/>
        <a:p>
          <a:r>
            <a:rPr lang="en-US"/>
            <a:t>Python 3.x, Jupyter Notebook</a:t>
          </a:r>
        </a:p>
      </dgm:t>
    </dgm:pt>
    <dgm:pt modelId="{C4CC9992-5DC0-4066-A2C0-6E3133F91092}" type="parTrans" cxnId="{7C2BE365-2288-4169-8E66-6E6361AA96D9}">
      <dgm:prSet/>
      <dgm:spPr/>
      <dgm:t>
        <a:bodyPr/>
        <a:lstStyle/>
        <a:p>
          <a:endParaRPr lang="en-US"/>
        </a:p>
      </dgm:t>
    </dgm:pt>
    <dgm:pt modelId="{5245FBD6-3E47-4FC5-BDE6-F7BD9772D449}" type="sibTrans" cxnId="{7C2BE365-2288-4169-8E66-6E6361AA96D9}">
      <dgm:prSet/>
      <dgm:spPr/>
      <dgm:t>
        <a:bodyPr/>
        <a:lstStyle/>
        <a:p>
          <a:endParaRPr lang="en-US"/>
        </a:p>
      </dgm:t>
    </dgm:pt>
    <dgm:pt modelId="{11CBCC67-8BF1-4FC4-940A-681A1AABA6ED}">
      <dgm:prSet/>
      <dgm:spPr/>
      <dgm:t>
        <a:bodyPr/>
        <a:lstStyle/>
        <a:p>
          <a:r>
            <a:rPr lang="en-US"/>
            <a:t>scikit-learn (PCA, KMeans, SVM)</a:t>
          </a:r>
        </a:p>
      </dgm:t>
    </dgm:pt>
    <dgm:pt modelId="{D77CE3BA-EE97-4CF1-BB95-B21356A7AE2D}" type="parTrans" cxnId="{5C4FA98B-1254-4164-9EE5-5FFC86266059}">
      <dgm:prSet/>
      <dgm:spPr/>
      <dgm:t>
        <a:bodyPr/>
        <a:lstStyle/>
        <a:p>
          <a:endParaRPr lang="en-US"/>
        </a:p>
      </dgm:t>
    </dgm:pt>
    <dgm:pt modelId="{F412ABCB-9819-4F27-B83F-713398F1618F}" type="sibTrans" cxnId="{5C4FA98B-1254-4164-9EE5-5FFC86266059}">
      <dgm:prSet/>
      <dgm:spPr/>
      <dgm:t>
        <a:bodyPr/>
        <a:lstStyle/>
        <a:p>
          <a:endParaRPr lang="en-US"/>
        </a:p>
      </dgm:t>
    </dgm:pt>
    <dgm:pt modelId="{F8A54B5B-2F98-4B5A-8834-517E73D80FA7}">
      <dgm:prSet/>
      <dgm:spPr/>
      <dgm:t>
        <a:bodyPr/>
        <a:lstStyle/>
        <a:p>
          <a:r>
            <a:rPr lang="en-US"/>
            <a:t>NumPy, Pandas</a:t>
          </a:r>
        </a:p>
      </dgm:t>
    </dgm:pt>
    <dgm:pt modelId="{D4DE2E3B-6C96-4EFA-AE46-3374C4DAB539}" type="parTrans" cxnId="{3CB98D10-51AC-49A8-9AD3-74E5E0A7EF0F}">
      <dgm:prSet/>
      <dgm:spPr/>
      <dgm:t>
        <a:bodyPr/>
        <a:lstStyle/>
        <a:p>
          <a:endParaRPr lang="en-US"/>
        </a:p>
      </dgm:t>
    </dgm:pt>
    <dgm:pt modelId="{EF74B420-5CFB-4BE4-B774-9D01E8F07788}" type="sibTrans" cxnId="{3CB98D10-51AC-49A8-9AD3-74E5E0A7EF0F}">
      <dgm:prSet/>
      <dgm:spPr/>
      <dgm:t>
        <a:bodyPr/>
        <a:lstStyle/>
        <a:p>
          <a:endParaRPr lang="en-US"/>
        </a:p>
      </dgm:t>
    </dgm:pt>
    <dgm:pt modelId="{922B7B87-99DC-431C-9DBC-2D57F6220827}">
      <dgm:prSet/>
      <dgm:spPr/>
      <dgm:t>
        <a:bodyPr/>
        <a:lstStyle/>
        <a:p>
          <a:r>
            <a:rPr lang="en-US"/>
            <a:t>Matplotlib, Seaborn</a:t>
          </a:r>
        </a:p>
      </dgm:t>
    </dgm:pt>
    <dgm:pt modelId="{94118109-F8C7-4DFC-ABA0-3B04119C5B4A}" type="parTrans" cxnId="{998D97D6-EF87-4248-B343-432352E2F47D}">
      <dgm:prSet/>
      <dgm:spPr/>
      <dgm:t>
        <a:bodyPr/>
        <a:lstStyle/>
        <a:p>
          <a:endParaRPr lang="en-US"/>
        </a:p>
      </dgm:t>
    </dgm:pt>
    <dgm:pt modelId="{67C3DE50-31D6-4F3E-B3BB-1611AD63EBC5}" type="sibTrans" cxnId="{998D97D6-EF87-4248-B343-432352E2F47D}">
      <dgm:prSet/>
      <dgm:spPr/>
      <dgm:t>
        <a:bodyPr/>
        <a:lstStyle/>
        <a:p>
          <a:endParaRPr lang="en-US"/>
        </a:p>
      </dgm:t>
    </dgm:pt>
    <dgm:pt modelId="{8B090D01-21A2-4547-B23C-F28C6F1AF413}">
      <dgm:prSet/>
      <dgm:spPr/>
      <dgm:t>
        <a:bodyPr/>
        <a:lstStyle/>
        <a:p>
          <a:r>
            <a:rPr lang="en-US"/>
            <a:t>GitHub for reproducibility</a:t>
          </a:r>
        </a:p>
      </dgm:t>
    </dgm:pt>
    <dgm:pt modelId="{6DD3F95F-18DD-4E79-A0D0-65CC8CD88004}" type="parTrans" cxnId="{0D9DFBF1-0BFA-4A0D-821C-61F7B53684C9}">
      <dgm:prSet/>
      <dgm:spPr/>
      <dgm:t>
        <a:bodyPr/>
        <a:lstStyle/>
        <a:p>
          <a:endParaRPr lang="en-US"/>
        </a:p>
      </dgm:t>
    </dgm:pt>
    <dgm:pt modelId="{D8A3698D-3600-46FA-8E10-2AFC19E8A4C4}" type="sibTrans" cxnId="{0D9DFBF1-0BFA-4A0D-821C-61F7B53684C9}">
      <dgm:prSet/>
      <dgm:spPr/>
      <dgm:t>
        <a:bodyPr/>
        <a:lstStyle/>
        <a:p>
          <a:endParaRPr lang="en-US"/>
        </a:p>
      </dgm:t>
    </dgm:pt>
    <dgm:pt modelId="{0791CB2A-CB7C-5D41-B1FE-92CBC7DAEE2D}" type="pres">
      <dgm:prSet presAssocID="{F38042F5-9DD6-4602-B369-5415C3959A4C}" presName="diagram" presStyleCnt="0">
        <dgm:presLayoutVars>
          <dgm:dir/>
          <dgm:resizeHandles val="exact"/>
        </dgm:presLayoutVars>
      </dgm:prSet>
      <dgm:spPr/>
    </dgm:pt>
    <dgm:pt modelId="{D4FF2710-5863-D84D-B3A4-CF4D41B80383}" type="pres">
      <dgm:prSet presAssocID="{465ED26A-C718-4F7A-A767-8BFAB4EBF123}" presName="node" presStyleLbl="node1" presStyleIdx="0" presStyleCnt="5">
        <dgm:presLayoutVars>
          <dgm:bulletEnabled val="1"/>
        </dgm:presLayoutVars>
      </dgm:prSet>
      <dgm:spPr/>
    </dgm:pt>
    <dgm:pt modelId="{7E735107-1ABB-4B4A-B9DF-EA3B3965B2C5}" type="pres">
      <dgm:prSet presAssocID="{5245FBD6-3E47-4FC5-BDE6-F7BD9772D449}" presName="sibTrans" presStyleCnt="0"/>
      <dgm:spPr/>
    </dgm:pt>
    <dgm:pt modelId="{E8F76C84-8161-C04B-B233-33FDACFB8561}" type="pres">
      <dgm:prSet presAssocID="{11CBCC67-8BF1-4FC4-940A-681A1AABA6ED}" presName="node" presStyleLbl="node1" presStyleIdx="1" presStyleCnt="5">
        <dgm:presLayoutVars>
          <dgm:bulletEnabled val="1"/>
        </dgm:presLayoutVars>
      </dgm:prSet>
      <dgm:spPr/>
    </dgm:pt>
    <dgm:pt modelId="{88F10D00-29A9-9A4B-9DA4-4FC4C50AAE0F}" type="pres">
      <dgm:prSet presAssocID="{F412ABCB-9819-4F27-B83F-713398F1618F}" presName="sibTrans" presStyleCnt="0"/>
      <dgm:spPr/>
    </dgm:pt>
    <dgm:pt modelId="{DA38FC48-4052-FF49-A19D-84F34491BC4A}" type="pres">
      <dgm:prSet presAssocID="{F8A54B5B-2F98-4B5A-8834-517E73D80FA7}" presName="node" presStyleLbl="node1" presStyleIdx="2" presStyleCnt="5">
        <dgm:presLayoutVars>
          <dgm:bulletEnabled val="1"/>
        </dgm:presLayoutVars>
      </dgm:prSet>
      <dgm:spPr/>
    </dgm:pt>
    <dgm:pt modelId="{C098791A-8346-6346-800E-0C21924EA9AD}" type="pres">
      <dgm:prSet presAssocID="{EF74B420-5CFB-4BE4-B774-9D01E8F07788}" presName="sibTrans" presStyleCnt="0"/>
      <dgm:spPr/>
    </dgm:pt>
    <dgm:pt modelId="{B6C04ED8-2253-F542-B897-494FD7300034}" type="pres">
      <dgm:prSet presAssocID="{922B7B87-99DC-431C-9DBC-2D57F6220827}" presName="node" presStyleLbl="node1" presStyleIdx="3" presStyleCnt="5">
        <dgm:presLayoutVars>
          <dgm:bulletEnabled val="1"/>
        </dgm:presLayoutVars>
      </dgm:prSet>
      <dgm:spPr/>
    </dgm:pt>
    <dgm:pt modelId="{789D82E2-2999-644B-9CF5-B78C098A0436}" type="pres">
      <dgm:prSet presAssocID="{67C3DE50-31D6-4F3E-B3BB-1611AD63EBC5}" presName="sibTrans" presStyleCnt="0"/>
      <dgm:spPr/>
    </dgm:pt>
    <dgm:pt modelId="{4F9530EE-D016-1F4C-820A-EA045041D981}" type="pres">
      <dgm:prSet presAssocID="{8B090D01-21A2-4547-B23C-F28C6F1AF413}" presName="node" presStyleLbl="node1" presStyleIdx="4" presStyleCnt="5">
        <dgm:presLayoutVars>
          <dgm:bulletEnabled val="1"/>
        </dgm:presLayoutVars>
      </dgm:prSet>
      <dgm:spPr/>
    </dgm:pt>
  </dgm:ptLst>
  <dgm:cxnLst>
    <dgm:cxn modelId="{EE620909-8183-4C48-9AED-4C16828054A7}" type="presOf" srcId="{465ED26A-C718-4F7A-A767-8BFAB4EBF123}" destId="{D4FF2710-5863-D84D-B3A4-CF4D41B80383}" srcOrd="0" destOrd="0" presId="urn:microsoft.com/office/officeart/2005/8/layout/default"/>
    <dgm:cxn modelId="{3CB98D10-51AC-49A8-9AD3-74E5E0A7EF0F}" srcId="{F38042F5-9DD6-4602-B369-5415C3959A4C}" destId="{F8A54B5B-2F98-4B5A-8834-517E73D80FA7}" srcOrd="2" destOrd="0" parTransId="{D4DE2E3B-6C96-4EFA-AE46-3374C4DAB539}" sibTransId="{EF74B420-5CFB-4BE4-B774-9D01E8F07788}"/>
    <dgm:cxn modelId="{CA3EE238-B967-604F-B714-7DF79B066C13}" type="presOf" srcId="{11CBCC67-8BF1-4FC4-940A-681A1AABA6ED}" destId="{E8F76C84-8161-C04B-B233-33FDACFB8561}" srcOrd="0" destOrd="0" presId="urn:microsoft.com/office/officeart/2005/8/layout/default"/>
    <dgm:cxn modelId="{0C4D024F-F79E-D44B-B549-D41FA2A2C0F2}" type="presOf" srcId="{F38042F5-9DD6-4602-B369-5415C3959A4C}" destId="{0791CB2A-CB7C-5D41-B1FE-92CBC7DAEE2D}" srcOrd="0" destOrd="0" presId="urn:microsoft.com/office/officeart/2005/8/layout/default"/>
    <dgm:cxn modelId="{A889A65B-FE4D-D54E-91C3-EEAFD8F315E2}" type="presOf" srcId="{922B7B87-99DC-431C-9DBC-2D57F6220827}" destId="{B6C04ED8-2253-F542-B897-494FD7300034}" srcOrd="0" destOrd="0" presId="urn:microsoft.com/office/officeart/2005/8/layout/default"/>
    <dgm:cxn modelId="{7C2BE365-2288-4169-8E66-6E6361AA96D9}" srcId="{F38042F5-9DD6-4602-B369-5415C3959A4C}" destId="{465ED26A-C718-4F7A-A767-8BFAB4EBF123}" srcOrd="0" destOrd="0" parTransId="{C4CC9992-5DC0-4066-A2C0-6E3133F91092}" sibTransId="{5245FBD6-3E47-4FC5-BDE6-F7BD9772D449}"/>
    <dgm:cxn modelId="{5C4FA98B-1254-4164-9EE5-5FFC86266059}" srcId="{F38042F5-9DD6-4602-B369-5415C3959A4C}" destId="{11CBCC67-8BF1-4FC4-940A-681A1AABA6ED}" srcOrd="1" destOrd="0" parTransId="{D77CE3BA-EE97-4CF1-BB95-B21356A7AE2D}" sibTransId="{F412ABCB-9819-4F27-B83F-713398F1618F}"/>
    <dgm:cxn modelId="{9BB8E498-52B3-CA4D-9ADF-874B7F16AB18}" type="presOf" srcId="{F8A54B5B-2F98-4B5A-8834-517E73D80FA7}" destId="{DA38FC48-4052-FF49-A19D-84F34491BC4A}" srcOrd="0" destOrd="0" presId="urn:microsoft.com/office/officeart/2005/8/layout/default"/>
    <dgm:cxn modelId="{1C6518A9-7C88-A245-BC24-ECA4DE077156}" type="presOf" srcId="{8B090D01-21A2-4547-B23C-F28C6F1AF413}" destId="{4F9530EE-D016-1F4C-820A-EA045041D981}" srcOrd="0" destOrd="0" presId="urn:microsoft.com/office/officeart/2005/8/layout/default"/>
    <dgm:cxn modelId="{998D97D6-EF87-4248-B343-432352E2F47D}" srcId="{F38042F5-9DD6-4602-B369-5415C3959A4C}" destId="{922B7B87-99DC-431C-9DBC-2D57F6220827}" srcOrd="3" destOrd="0" parTransId="{94118109-F8C7-4DFC-ABA0-3B04119C5B4A}" sibTransId="{67C3DE50-31D6-4F3E-B3BB-1611AD63EBC5}"/>
    <dgm:cxn modelId="{0D9DFBF1-0BFA-4A0D-821C-61F7B53684C9}" srcId="{F38042F5-9DD6-4602-B369-5415C3959A4C}" destId="{8B090D01-21A2-4547-B23C-F28C6F1AF413}" srcOrd="4" destOrd="0" parTransId="{6DD3F95F-18DD-4E79-A0D0-65CC8CD88004}" sibTransId="{D8A3698D-3600-46FA-8E10-2AFC19E8A4C4}"/>
    <dgm:cxn modelId="{2A555AEF-FFBE-9147-8E8A-49459500EE87}" type="presParOf" srcId="{0791CB2A-CB7C-5D41-B1FE-92CBC7DAEE2D}" destId="{D4FF2710-5863-D84D-B3A4-CF4D41B80383}" srcOrd="0" destOrd="0" presId="urn:microsoft.com/office/officeart/2005/8/layout/default"/>
    <dgm:cxn modelId="{948BB0CA-A71E-6145-BAD2-D060D7C26036}" type="presParOf" srcId="{0791CB2A-CB7C-5D41-B1FE-92CBC7DAEE2D}" destId="{7E735107-1ABB-4B4A-B9DF-EA3B3965B2C5}" srcOrd="1" destOrd="0" presId="urn:microsoft.com/office/officeart/2005/8/layout/default"/>
    <dgm:cxn modelId="{2F920903-B527-394C-820D-55D029861B59}" type="presParOf" srcId="{0791CB2A-CB7C-5D41-B1FE-92CBC7DAEE2D}" destId="{E8F76C84-8161-C04B-B233-33FDACFB8561}" srcOrd="2" destOrd="0" presId="urn:microsoft.com/office/officeart/2005/8/layout/default"/>
    <dgm:cxn modelId="{4E52AF46-3D07-1041-B418-48883A6C08BF}" type="presParOf" srcId="{0791CB2A-CB7C-5D41-B1FE-92CBC7DAEE2D}" destId="{88F10D00-29A9-9A4B-9DA4-4FC4C50AAE0F}" srcOrd="3" destOrd="0" presId="urn:microsoft.com/office/officeart/2005/8/layout/default"/>
    <dgm:cxn modelId="{44CAFA53-E054-7744-982B-A5F847866088}" type="presParOf" srcId="{0791CB2A-CB7C-5D41-B1FE-92CBC7DAEE2D}" destId="{DA38FC48-4052-FF49-A19D-84F34491BC4A}" srcOrd="4" destOrd="0" presId="urn:microsoft.com/office/officeart/2005/8/layout/default"/>
    <dgm:cxn modelId="{6498C2B6-007A-3746-BBEC-A92681623D8B}" type="presParOf" srcId="{0791CB2A-CB7C-5D41-B1FE-92CBC7DAEE2D}" destId="{C098791A-8346-6346-800E-0C21924EA9AD}" srcOrd="5" destOrd="0" presId="urn:microsoft.com/office/officeart/2005/8/layout/default"/>
    <dgm:cxn modelId="{5CD076F1-259D-504D-9609-F8EAB8D714B7}" type="presParOf" srcId="{0791CB2A-CB7C-5D41-B1FE-92CBC7DAEE2D}" destId="{B6C04ED8-2253-F542-B897-494FD7300034}" srcOrd="6" destOrd="0" presId="urn:microsoft.com/office/officeart/2005/8/layout/default"/>
    <dgm:cxn modelId="{AFAFABCA-737F-E141-AC28-628784F990A2}" type="presParOf" srcId="{0791CB2A-CB7C-5D41-B1FE-92CBC7DAEE2D}" destId="{789D82E2-2999-644B-9CF5-B78C098A0436}" srcOrd="7" destOrd="0" presId="urn:microsoft.com/office/officeart/2005/8/layout/default"/>
    <dgm:cxn modelId="{A7721A78-1E1B-7542-9CED-BDA90E88CD82}" type="presParOf" srcId="{0791CB2A-CB7C-5D41-B1FE-92CBC7DAEE2D}" destId="{4F9530EE-D016-1F4C-820A-EA045041D98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AA5719E-830B-48A3-81B3-FE7E85AE95C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0A817D5-3B0F-4CD6-821C-E3C370C08AA3}">
      <dgm:prSet/>
      <dgm:spPr/>
      <dgm:t>
        <a:bodyPr/>
        <a:lstStyle/>
        <a:p>
          <a:r>
            <a:rPr lang="en-US" b="1" dirty="0"/>
            <a:t>Restricted biomarker set</a:t>
          </a:r>
          <a:endParaRPr lang="en-US" dirty="0"/>
        </a:p>
      </dgm:t>
    </dgm:pt>
    <dgm:pt modelId="{15143E05-56A0-418F-99EB-F21609FB615C}" type="parTrans" cxnId="{76927C5C-A69B-487B-9D29-1BD294A1EF0A}">
      <dgm:prSet/>
      <dgm:spPr/>
      <dgm:t>
        <a:bodyPr/>
        <a:lstStyle/>
        <a:p>
          <a:endParaRPr lang="en-US"/>
        </a:p>
      </dgm:t>
    </dgm:pt>
    <dgm:pt modelId="{AE0D8486-5AA2-46F8-96F6-CE1BC2853CA5}" type="sibTrans" cxnId="{76927C5C-A69B-487B-9D29-1BD294A1EF0A}">
      <dgm:prSet/>
      <dgm:spPr/>
      <dgm:t>
        <a:bodyPr/>
        <a:lstStyle/>
        <a:p>
          <a:endParaRPr lang="en-US"/>
        </a:p>
      </dgm:t>
    </dgm:pt>
    <dgm:pt modelId="{B9FB7C0A-E70D-43DD-BCE5-3B4E52E8D6FF}">
      <dgm:prSet/>
      <dgm:spPr/>
      <dgm:t>
        <a:bodyPr/>
        <a:lstStyle/>
        <a:p>
          <a:r>
            <a:rPr lang="en-US" b="1" dirty="0"/>
            <a:t>Interpolation assumptions</a:t>
          </a:r>
          <a:endParaRPr lang="en-US" dirty="0"/>
        </a:p>
      </dgm:t>
    </dgm:pt>
    <dgm:pt modelId="{4DB41956-18BF-41D8-87BA-40FC23CA7914}" type="parTrans" cxnId="{3040180D-6B19-4640-8445-6F00363FD076}">
      <dgm:prSet/>
      <dgm:spPr/>
      <dgm:t>
        <a:bodyPr/>
        <a:lstStyle/>
        <a:p>
          <a:endParaRPr lang="en-US"/>
        </a:p>
      </dgm:t>
    </dgm:pt>
    <dgm:pt modelId="{DEDE0E97-7EC7-4676-B32B-0D9D06EA5308}" type="sibTrans" cxnId="{3040180D-6B19-4640-8445-6F00363FD076}">
      <dgm:prSet/>
      <dgm:spPr/>
      <dgm:t>
        <a:bodyPr/>
        <a:lstStyle/>
        <a:p>
          <a:endParaRPr lang="en-US"/>
        </a:p>
      </dgm:t>
    </dgm:pt>
    <dgm:pt modelId="{3360C042-B8CE-4F58-A290-DCA8F1B35ECF}">
      <dgm:prSet/>
      <dgm:spPr/>
      <dgm:t>
        <a:bodyPr/>
        <a:lstStyle/>
        <a:p>
          <a:r>
            <a:rPr lang="en-US" b="1" dirty="0"/>
            <a:t>Class imbalance</a:t>
          </a:r>
          <a:endParaRPr lang="en-US" dirty="0"/>
        </a:p>
      </dgm:t>
    </dgm:pt>
    <dgm:pt modelId="{4E22EB9E-599F-4081-A3E0-9926CC4B7452}" type="parTrans" cxnId="{5F822F0C-2D32-4167-A185-BF9897ABB104}">
      <dgm:prSet/>
      <dgm:spPr/>
      <dgm:t>
        <a:bodyPr/>
        <a:lstStyle/>
        <a:p>
          <a:endParaRPr lang="en-US"/>
        </a:p>
      </dgm:t>
    </dgm:pt>
    <dgm:pt modelId="{C952668C-2C6C-466A-A8EE-5EE9B7323EB7}" type="sibTrans" cxnId="{5F822F0C-2D32-4167-A185-BF9897ABB104}">
      <dgm:prSet/>
      <dgm:spPr/>
      <dgm:t>
        <a:bodyPr/>
        <a:lstStyle/>
        <a:p>
          <a:endParaRPr lang="en-US"/>
        </a:p>
      </dgm:t>
    </dgm:pt>
    <dgm:pt modelId="{5B0C15B9-AD21-4E34-B39A-3407B1163A0E}">
      <dgm:prSet/>
      <dgm:spPr/>
      <dgm:t>
        <a:bodyPr/>
        <a:lstStyle/>
        <a:p>
          <a:r>
            <a:rPr lang="en-US" b="1" dirty="0"/>
            <a:t>Model simplicity</a:t>
          </a:r>
          <a:endParaRPr lang="en-US" dirty="0"/>
        </a:p>
      </dgm:t>
    </dgm:pt>
    <dgm:pt modelId="{9720F0CF-76B0-4A85-9A15-1CA7409C4792}" type="parTrans" cxnId="{64288077-6B9F-45D1-84F2-89C49F78A0B5}">
      <dgm:prSet/>
      <dgm:spPr/>
      <dgm:t>
        <a:bodyPr/>
        <a:lstStyle/>
        <a:p>
          <a:endParaRPr lang="en-US"/>
        </a:p>
      </dgm:t>
    </dgm:pt>
    <dgm:pt modelId="{DB82F824-EBEA-4941-BABF-FB91B5BD95F5}" type="sibTrans" cxnId="{64288077-6B9F-45D1-84F2-89C49F78A0B5}">
      <dgm:prSet/>
      <dgm:spPr/>
      <dgm:t>
        <a:bodyPr/>
        <a:lstStyle/>
        <a:p>
          <a:endParaRPr lang="en-US"/>
        </a:p>
      </dgm:t>
    </dgm:pt>
    <dgm:pt modelId="{B859F1C5-E2C5-0840-B6DF-452684283BBA}" type="pres">
      <dgm:prSet presAssocID="{5AA5719E-830B-48A3-81B3-FE7E85AE95C1}" presName="linear" presStyleCnt="0">
        <dgm:presLayoutVars>
          <dgm:animLvl val="lvl"/>
          <dgm:resizeHandles val="exact"/>
        </dgm:presLayoutVars>
      </dgm:prSet>
      <dgm:spPr/>
    </dgm:pt>
    <dgm:pt modelId="{B184BB21-6659-6043-8673-FB4238933BAF}" type="pres">
      <dgm:prSet presAssocID="{10A817D5-3B0F-4CD6-821C-E3C370C08AA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2F16B4E-2A72-274C-ADBD-AC3C21B9033C}" type="pres">
      <dgm:prSet presAssocID="{AE0D8486-5AA2-46F8-96F6-CE1BC2853CA5}" presName="spacer" presStyleCnt="0"/>
      <dgm:spPr/>
    </dgm:pt>
    <dgm:pt modelId="{4E1B0A99-CD99-7641-B018-D57522D34E1C}" type="pres">
      <dgm:prSet presAssocID="{B9FB7C0A-E70D-43DD-BCE5-3B4E52E8D6F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BF86A0D-645F-3B4F-8BFA-0074A805C8F5}" type="pres">
      <dgm:prSet presAssocID="{DEDE0E97-7EC7-4676-B32B-0D9D06EA5308}" presName="spacer" presStyleCnt="0"/>
      <dgm:spPr/>
    </dgm:pt>
    <dgm:pt modelId="{07A39F9C-E708-4247-BED6-6854846CD37C}" type="pres">
      <dgm:prSet presAssocID="{3360C042-B8CE-4F58-A290-DCA8F1B35EC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DC4984F-166C-2C4F-BB6A-6CA95590ABD6}" type="pres">
      <dgm:prSet presAssocID="{C952668C-2C6C-466A-A8EE-5EE9B7323EB7}" presName="spacer" presStyleCnt="0"/>
      <dgm:spPr/>
    </dgm:pt>
    <dgm:pt modelId="{D15147D9-9CC2-7342-BDBB-41F4BD6AA473}" type="pres">
      <dgm:prSet presAssocID="{5B0C15B9-AD21-4E34-B39A-3407B1163A0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F822F0C-2D32-4167-A185-BF9897ABB104}" srcId="{5AA5719E-830B-48A3-81B3-FE7E85AE95C1}" destId="{3360C042-B8CE-4F58-A290-DCA8F1B35ECF}" srcOrd="2" destOrd="0" parTransId="{4E22EB9E-599F-4081-A3E0-9926CC4B7452}" sibTransId="{C952668C-2C6C-466A-A8EE-5EE9B7323EB7}"/>
    <dgm:cxn modelId="{3040180D-6B19-4640-8445-6F00363FD076}" srcId="{5AA5719E-830B-48A3-81B3-FE7E85AE95C1}" destId="{B9FB7C0A-E70D-43DD-BCE5-3B4E52E8D6FF}" srcOrd="1" destOrd="0" parTransId="{4DB41956-18BF-41D8-87BA-40FC23CA7914}" sibTransId="{DEDE0E97-7EC7-4676-B32B-0D9D06EA5308}"/>
    <dgm:cxn modelId="{22CD310D-6715-7542-89F9-E200099EE5D2}" type="presOf" srcId="{5AA5719E-830B-48A3-81B3-FE7E85AE95C1}" destId="{B859F1C5-E2C5-0840-B6DF-452684283BBA}" srcOrd="0" destOrd="0" presId="urn:microsoft.com/office/officeart/2005/8/layout/vList2"/>
    <dgm:cxn modelId="{725A7A47-75BB-B54D-9A2E-DB9FA74EBF1F}" type="presOf" srcId="{5B0C15B9-AD21-4E34-B39A-3407B1163A0E}" destId="{D15147D9-9CC2-7342-BDBB-41F4BD6AA473}" srcOrd="0" destOrd="0" presId="urn:microsoft.com/office/officeart/2005/8/layout/vList2"/>
    <dgm:cxn modelId="{CB4D7455-55CF-A645-83A4-1303C9D58F63}" type="presOf" srcId="{B9FB7C0A-E70D-43DD-BCE5-3B4E52E8D6FF}" destId="{4E1B0A99-CD99-7641-B018-D57522D34E1C}" srcOrd="0" destOrd="0" presId="urn:microsoft.com/office/officeart/2005/8/layout/vList2"/>
    <dgm:cxn modelId="{76927C5C-A69B-487B-9D29-1BD294A1EF0A}" srcId="{5AA5719E-830B-48A3-81B3-FE7E85AE95C1}" destId="{10A817D5-3B0F-4CD6-821C-E3C370C08AA3}" srcOrd="0" destOrd="0" parTransId="{15143E05-56A0-418F-99EB-F21609FB615C}" sibTransId="{AE0D8486-5AA2-46F8-96F6-CE1BC2853CA5}"/>
    <dgm:cxn modelId="{908CF360-3BFB-7F49-B00C-AB9F7168A908}" type="presOf" srcId="{3360C042-B8CE-4F58-A290-DCA8F1B35ECF}" destId="{07A39F9C-E708-4247-BED6-6854846CD37C}" srcOrd="0" destOrd="0" presId="urn:microsoft.com/office/officeart/2005/8/layout/vList2"/>
    <dgm:cxn modelId="{64288077-6B9F-45D1-84F2-89C49F78A0B5}" srcId="{5AA5719E-830B-48A3-81B3-FE7E85AE95C1}" destId="{5B0C15B9-AD21-4E34-B39A-3407B1163A0E}" srcOrd="3" destOrd="0" parTransId="{9720F0CF-76B0-4A85-9A15-1CA7409C4792}" sibTransId="{DB82F824-EBEA-4941-BABF-FB91B5BD95F5}"/>
    <dgm:cxn modelId="{CE8805A4-35F0-7B43-9F6B-9769FB036C7F}" type="presOf" srcId="{10A817D5-3B0F-4CD6-821C-E3C370C08AA3}" destId="{B184BB21-6659-6043-8673-FB4238933BAF}" srcOrd="0" destOrd="0" presId="urn:microsoft.com/office/officeart/2005/8/layout/vList2"/>
    <dgm:cxn modelId="{3095C387-D070-EA45-B1D0-103C2B45C4A6}" type="presParOf" srcId="{B859F1C5-E2C5-0840-B6DF-452684283BBA}" destId="{B184BB21-6659-6043-8673-FB4238933BAF}" srcOrd="0" destOrd="0" presId="urn:microsoft.com/office/officeart/2005/8/layout/vList2"/>
    <dgm:cxn modelId="{79B95AA4-FC53-D44D-B1DF-B99B960132E9}" type="presParOf" srcId="{B859F1C5-E2C5-0840-B6DF-452684283BBA}" destId="{C2F16B4E-2A72-274C-ADBD-AC3C21B9033C}" srcOrd="1" destOrd="0" presId="urn:microsoft.com/office/officeart/2005/8/layout/vList2"/>
    <dgm:cxn modelId="{88D99C94-FE72-4E43-ABCB-980B4D3C6C02}" type="presParOf" srcId="{B859F1C5-E2C5-0840-B6DF-452684283BBA}" destId="{4E1B0A99-CD99-7641-B018-D57522D34E1C}" srcOrd="2" destOrd="0" presId="urn:microsoft.com/office/officeart/2005/8/layout/vList2"/>
    <dgm:cxn modelId="{4FBBF77A-F52B-8B43-9398-2AA1487384AD}" type="presParOf" srcId="{B859F1C5-E2C5-0840-B6DF-452684283BBA}" destId="{2BF86A0D-645F-3B4F-8BFA-0074A805C8F5}" srcOrd="3" destOrd="0" presId="urn:microsoft.com/office/officeart/2005/8/layout/vList2"/>
    <dgm:cxn modelId="{2E4735C2-103B-B944-A813-8880EF59AC04}" type="presParOf" srcId="{B859F1C5-E2C5-0840-B6DF-452684283BBA}" destId="{07A39F9C-E708-4247-BED6-6854846CD37C}" srcOrd="4" destOrd="0" presId="urn:microsoft.com/office/officeart/2005/8/layout/vList2"/>
    <dgm:cxn modelId="{F0084F55-E011-374C-BA6A-50D004E01C94}" type="presParOf" srcId="{B859F1C5-E2C5-0840-B6DF-452684283BBA}" destId="{1DC4984F-166C-2C4F-BB6A-6CA95590ABD6}" srcOrd="5" destOrd="0" presId="urn:microsoft.com/office/officeart/2005/8/layout/vList2"/>
    <dgm:cxn modelId="{D78A7D17-C3BB-1442-8F45-3568AEC38D70}" type="presParOf" srcId="{B859F1C5-E2C5-0840-B6DF-452684283BBA}" destId="{D15147D9-9CC2-7342-BDBB-41F4BD6AA47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1BA74B4-8282-47A9-AA59-C56B5BAAA4F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3DC6BD0-4EBC-4711-8452-C432DAAABE0F}">
      <dgm:prSet/>
      <dgm:spPr/>
      <dgm:t>
        <a:bodyPr/>
        <a:lstStyle/>
        <a:p>
          <a:r>
            <a:rPr lang="en-US"/>
            <a:t>Extend biomarkers → PET, advanced MRI features.</a:t>
          </a:r>
        </a:p>
      </dgm:t>
    </dgm:pt>
    <dgm:pt modelId="{F4E91AA2-873A-4620-BFA0-A51AB71A6722}" type="parTrans" cxnId="{2D3FC910-B9AF-4EF6-BD36-AC3FB632AE29}">
      <dgm:prSet/>
      <dgm:spPr/>
      <dgm:t>
        <a:bodyPr/>
        <a:lstStyle/>
        <a:p>
          <a:endParaRPr lang="en-US"/>
        </a:p>
      </dgm:t>
    </dgm:pt>
    <dgm:pt modelId="{23D21D67-0A49-45EB-A921-0CAD9810AF18}" type="sibTrans" cxnId="{2D3FC910-B9AF-4EF6-BD36-AC3FB632AE29}">
      <dgm:prSet/>
      <dgm:spPr/>
      <dgm:t>
        <a:bodyPr/>
        <a:lstStyle/>
        <a:p>
          <a:endParaRPr lang="en-US"/>
        </a:p>
      </dgm:t>
    </dgm:pt>
    <dgm:pt modelId="{19C82E32-13EE-4F68-A578-9D9299DA2D9C}">
      <dgm:prSet/>
      <dgm:spPr/>
      <dgm:t>
        <a:bodyPr/>
        <a:lstStyle/>
        <a:p>
          <a:r>
            <a:rPr lang="en-US"/>
            <a:t>Apply sequence models → HMM, LSTM, DTW clustering.</a:t>
          </a:r>
        </a:p>
      </dgm:t>
    </dgm:pt>
    <dgm:pt modelId="{4D7CF722-8A4A-4112-AC9D-0681C39EED77}" type="parTrans" cxnId="{77934A38-417C-4E90-AA12-1210B223F702}">
      <dgm:prSet/>
      <dgm:spPr/>
      <dgm:t>
        <a:bodyPr/>
        <a:lstStyle/>
        <a:p>
          <a:endParaRPr lang="en-US"/>
        </a:p>
      </dgm:t>
    </dgm:pt>
    <dgm:pt modelId="{B155F477-A4F0-4B82-A8FF-8935FE0C602D}" type="sibTrans" cxnId="{77934A38-417C-4E90-AA12-1210B223F702}">
      <dgm:prSet/>
      <dgm:spPr/>
      <dgm:t>
        <a:bodyPr/>
        <a:lstStyle/>
        <a:p>
          <a:endParaRPr lang="en-US"/>
        </a:p>
      </dgm:t>
    </dgm:pt>
    <dgm:pt modelId="{8E5E2E64-4867-4D61-9364-D26B91CA3DFB}">
      <dgm:prSet/>
      <dgm:spPr/>
      <dgm:t>
        <a:bodyPr/>
        <a:lstStyle/>
        <a:p>
          <a:r>
            <a:rPr lang="en-US"/>
            <a:t>External dataset validation.</a:t>
          </a:r>
        </a:p>
      </dgm:t>
    </dgm:pt>
    <dgm:pt modelId="{D5163E42-8BA7-44FE-AC57-789B013F51D9}" type="parTrans" cxnId="{1DED7F59-221C-4513-A28C-239F1BC5AE34}">
      <dgm:prSet/>
      <dgm:spPr/>
      <dgm:t>
        <a:bodyPr/>
        <a:lstStyle/>
        <a:p>
          <a:endParaRPr lang="en-US"/>
        </a:p>
      </dgm:t>
    </dgm:pt>
    <dgm:pt modelId="{0EFEA465-A540-4BB5-B45F-D7BAAC501B65}" type="sibTrans" cxnId="{1DED7F59-221C-4513-A28C-239F1BC5AE34}">
      <dgm:prSet/>
      <dgm:spPr/>
      <dgm:t>
        <a:bodyPr/>
        <a:lstStyle/>
        <a:p>
          <a:endParaRPr lang="en-US"/>
        </a:p>
      </dgm:t>
    </dgm:pt>
    <dgm:pt modelId="{5DB1AA0D-E8A4-4AF3-AE44-9CE9DDDC0932}">
      <dgm:prSet/>
      <dgm:spPr/>
      <dgm:t>
        <a:bodyPr/>
        <a:lstStyle/>
        <a:p>
          <a:r>
            <a:rPr lang="en-US"/>
            <a:t>Explainability → SHAP, LIME.</a:t>
          </a:r>
        </a:p>
      </dgm:t>
    </dgm:pt>
    <dgm:pt modelId="{F4542237-F4A9-4A46-A53B-560BBB15D99A}" type="parTrans" cxnId="{BC3EA335-82F1-4E53-B096-D3900B0FFA5C}">
      <dgm:prSet/>
      <dgm:spPr/>
      <dgm:t>
        <a:bodyPr/>
        <a:lstStyle/>
        <a:p>
          <a:endParaRPr lang="en-US"/>
        </a:p>
      </dgm:t>
    </dgm:pt>
    <dgm:pt modelId="{2D026222-0AD1-4EA2-9846-F62998A878CE}" type="sibTrans" cxnId="{BC3EA335-82F1-4E53-B096-D3900B0FFA5C}">
      <dgm:prSet/>
      <dgm:spPr/>
      <dgm:t>
        <a:bodyPr/>
        <a:lstStyle/>
        <a:p>
          <a:endParaRPr lang="en-US"/>
        </a:p>
      </dgm:t>
    </dgm:pt>
    <dgm:pt modelId="{034A5F2B-D5D5-CA45-BD48-36BA5BF44619}" type="pres">
      <dgm:prSet presAssocID="{11BA74B4-8282-47A9-AA59-C56B5BAAA4F1}" presName="diagram" presStyleCnt="0">
        <dgm:presLayoutVars>
          <dgm:dir/>
          <dgm:resizeHandles val="exact"/>
        </dgm:presLayoutVars>
      </dgm:prSet>
      <dgm:spPr/>
    </dgm:pt>
    <dgm:pt modelId="{29060B9E-3DA4-B143-B5A4-7B291AD4A1A8}" type="pres">
      <dgm:prSet presAssocID="{B3DC6BD0-4EBC-4711-8452-C432DAAABE0F}" presName="node" presStyleLbl="node1" presStyleIdx="0" presStyleCnt="4">
        <dgm:presLayoutVars>
          <dgm:bulletEnabled val="1"/>
        </dgm:presLayoutVars>
      </dgm:prSet>
      <dgm:spPr/>
    </dgm:pt>
    <dgm:pt modelId="{DD5A958B-EFCE-2544-9557-67F089B6A9A1}" type="pres">
      <dgm:prSet presAssocID="{23D21D67-0A49-45EB-A921-0CAD9810AF18}" presName="sibTrans" presStyleCnt="0"/>
      <dgm:spPr/>
    </dgm:pt>
    <dgm:pt modelId="{8D7D0E33-0C4B-2C40-A384-54198F83F35E}" type="pres">
      <dgm:prSet presAssocID="{19C82E32-13EE-4F68-A578-9D9299DA2D9C}" presName="node" presStyleLbl="node1" presStyleIdx="1" presStyleCnt="4">
        <dgm:presLayoutVars>
          <dgm:bulletEnabled val="1"/>
        </dgm:presLayoutVars>
      </dgm:prSet>
      <dgm:spPr/>
    </dgm:pt>
    <dgm:pt modelId="{6E4CBCE6-C7BB-BA41-BFF6-071E2D72C0B5}" type="pres">
      <dgm:prSet presAssocID="{B155F477-A4F0-4B82-A8FF-8935FE0C602D}" presName="sibTrans" presStyleCnt="0"/>
      <dgm:spPr/>
    </dgm:pt>
    <dgm:pt modelId="{2A396FD4-6195-AB42-BE72-E164CA1416EF}" type="pres">
      <dgm:prSet presAssocID="{8E5E2E64-4867-4D61-9364-D26B91CA3DFB}" presName="node" presStyleLbl="node1" presStyleIdx="2" presStyleCnt="4">
        <dgm:presLayoutVars>
          <dgm:bulletEnabled val="1"/>
        </dgm:presLayoutVars>
      </dgm:prSet>
      <dgm:spPr/>
    </dgm:pt>
    <dgm:pt modelId="{B706BF81-720E-0E42-A5DB-6EEBC5ABEE32}" type="pres">
      <dgm:prSet presAssocID="{0EFEA465-A540-4BB5-B45F-D7BAAC501B65}" presName="sibTrans" presStyleCnt="0"/>
      <dgm:spPr/>
    </dgm:pt>
    <dgm:pt modelId="{D6D24460-C6D5-C146-9F12-863EE8C93EE0}" type="pres">
      <dgm:prSet presAssocID="{5DB1AA0D-E8A4-4AF3-AE44-9CE9DDDC0932}" presName="node" presStyleLbl="node1" presStyleIdx="3" presStyleCnt="4">
        <dgm:presLayoutVars>
          <dgm:bulletEnabled val="1"/>
        </dgm:presLayoutVars>
      </dgm:prSet>
      <dgm:spPr/>
    </dgm:pt>
  </dgm:ptLst>
  <dgm:cxnLst>
    <dgm:cxn modelId="{2D3FC910-B9AF-4EF6-BD36-AC3FB632AE29}" srcId="{11BA74B4-8282-47A9-AA59-C56B5BAAA4F1}" destId="{B3DC6BD0-4EBC-4711-8452-C432DAAABE0F}" srcOrd="0" destOrd="0" parTransId="{F4E91AA2-873A-4620-BFA0-A51AB71A6722}" sibTransId="{23D21D67-0A49-45EB-A921-0CAD9810AF18}"/>
    <dgm:cxn modelId="{BC3EA335-82F1-4E53-B096-D3900B0FFA5C}" srcId="{11BA74B4-8282-47A9-AA59-C56B5BAAA4F1}" destId="{5DB1AA0D-E8A4-4AF3-AE44-9CE9DDDC0932}" srcOrd="3" destOrd="0" parTransId="{F4542237-F4A9-4A46-A53B-560BBB15D99A}" sibTransId="{2D026222-0AD1-4EA2-9846-F62998A878CE}"/>
    <dgm:cxn modelId="{77934A38-417C-4E90-AA12-1210B223F702}" srcId="{11BA74B4-8282-47A9-AA59-C56B5BAAA4F1}" destId="{19C82E32-13EE-4F68-A578-9D9299DA2D9C}" srcOrd="1" destOrd="0" parTransId="{4D7CF722-8A4A-4112-AC9D-0681C39EED77}" sibTransId="{B155F477-A4F0-4B82-A8FF-8935FE0C602D}"/>
    <dgm:cxn modelId="{9EBBE34E-AD40-0645-BC8C-597C1B8445C8}" type="presOf" srcId="{11BA74B4-8282-47A9-AA59-C56B5BAAA4F1}" destId="{034A5F2B-D5D5-CA45-BD48-36BA5BF44619}" srcOrd="0" destOrd="0" presId="urn:microsoft.com/office/officeart/2005/8/layout/default"/>
    <dgm:cxn modelId="{1DED7F59-221C-4513-A28C-239F1BC5AE34}" srcId="{11BA74B4-8282-47A9-AA59-C56B5BAAA4F1}" destId="{8E5E2E64-4867-4D61-9364-D26B91CA3DFB}" srcOrd="2" destOrd="0" parTransId="{D5163E42-8BA7-44FE-AC57-789B013F51D9}" sibTransId="{0EFEA465-A540-4BB5-B45F-D7BAAC501B65}"/>
    <dgm:cxn modelId="{08F1ED7B-7219-2F47-9F01-0544255A8567}" type="presOf" srcId="{B3DC6BD0-4EBC-4711-8452-C432DAAABE0F}" destId="{29060B9E-3DA4-B143-B5A4-7B291AD4A1A8}" srcOrd="0" destOrd="0" presId="urn:microsoft.com/office/officeart/2005/8/layout/default"/>
    <dgm:cxn modelId="{EBC7A297-7B37-1647-AA72-BE3B8BB4E7CD}" type="presOf" srcId="{19C82E32-13EE-4F68-A578-9D9299DA2D9C}" destId="{8D7D0E33-0C4B-2C40-A384-54198F83F35E}" srcOrd="0" destOrd="0" presId="urn:microsoft.com/office/officeart/2005/8/layout/default"/>
    <dgm:cxn modelId="{DF0B9FD6-EAB7-3543-A3D1-386C2D25E9B8}" type="presOf" srcId="{8E5E2E64-4867-4D61-9364-D26B91CA3DFB}" destId="{2A396FD4-6195-AB42-BE72-E164CA1416EF}" srcOrd="0" destOrd="0" presId="urn:microsoft.com/office/officeart/2005/8/layout/default"/>
    <dgm:cxn modelId="{8F8212D9-5D6F-ED4E-B4D6-57AA1BFA97FF}" type="presOf" srcId="{5DB1AA0D-E8A4-4AF3-AE44-9CE9DDDC0932}" destId="{D6D24460-C6D5-C146-9F12-863EE8C93EE0}" srcOrd="0" destOrd="0" presId="urn:microsoft.com/office/officeart/2005/8/layout/default"/>
    <dgm:cxn modelId="{784ADEED-CFDB-DE45-820B-9533CB6CEF76}" type="presParOf" srcId="{034A5F2B-D5D5-CA45-BD48-36BA5BF44619}" destId="{29060B9E-3DA4-B143-B5A4-7B291AD4A1A8}" srcOrd="0" destOrd="0" presId="urn:microsoft.com/office/officeart/2005/8/layout/default"/>
    <dgm:cxn modelId="{E6F8E725-C0B7-1A45-AD77-C063AE3E79A0}" type="presParOf" srcId="{034A5F2B-D5D5-CA45-BD48-36BA5BF44619}" destId="{DD5A958B-EFCE-2544-9557-67F089B6A9A1}" srcOrd="1" destOrd="0" presId="urn:microsoft.com/office/officeart/2005/8/layout/default"/>
    <dgm:cxn modelId="{8645F91C-2799-1741-B769-8D475500CD31}" type="presParOf" srcId="{034A5F2B-D5D5-CA45-BD48-36BA5BF44619}" destId="{8D7D0E33-0C4B-2C40-A384-54198F83F35E}" srcOrd="2" destOrd="0" presId="urn:microsoft.com/office/officeart/2005/8/layout/default"/>
    <dgm:cxn modelId="{16A22DAF-B3A9-024C-B3C0-BD5D88C6EC35}" type="presParOf" srcId="{034A5F2B-D5D5-CA45-BD48-36BA5BF44619}" destId="{6E4CBCE6-C7BB-BA41-BFF6-071E2D72C0B5}" srcOrd="3" destOrd="0" presId="urn:microsoft.com/office/officeart/2005/8/layout/default"/>
    <dgm:cxn modelId="{95A61617-8841-0D43-B238-9C413A38B760}" type="presParOf" srcId="{034A5F2B-D5D5-CA45-BD48-36BA5BF44619}" destId="{2A396FD4-6195-AB42-BE72-E164CA1416EF}" srcOrd="4" destOrd="0" presId="urn:microsoft.com/office/officeart/2005/8/layout/default"/>
    <dgm:cxn modelId="{83AA5222-3A99-F84C-97BA-96FF50B4F9BD}" type="presParOf" srcId="{034A5F2B-D5D5-CA45-BD48-36BA5BF44619}" destId="{B706BF81-720E-0E42-A5DB-6EEBC5ABEE32}" srcOrd="5" destOrd="0" presId="urn:microsoft.com/office/officeart/2005/8/layout/default"/>
    <dgm:cxn modelId="{5C596275-919C-5B48-983C-68FF2E964ACB}" type="presParOf" srcId="{034A5F2B-D5D5-CA45-BD48-36BA5BF44619}" destId="{D6D24460-C6D5-C146-9F12-863EE8C93EE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029738D-8340-4883-BD4C-D306CF1BB966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4B6DFA2-C0AA-4355-9674-9DA64AE37AAD}">
      <dgm:prSet/>
      <dgm:spPr/>
      <dgm:t>
        <a:bodyPr/>
        <a:lstStyle/>
        <a:p>
          <a:r>
            <a:rPr lang="en-US"/>
            <a:t>MMSE &amp; nWBV best markers for progression.</a:t>
          </a:r>
        </a:p>
      </dgm:t>
    </dgm:pt>
    <dgm:pt modelId="{A7CE6B65-6DC0-451E-9752-7DED07999E3F}" type="parTrans" cxnId="{A8F927DB-D8AE-40AD-A2AE-B06453D40462}">
      <dgm:prSet/>
      <dgm:spPr/>
      <dgm:t>
        <a:bodyPr/>
        <a:lstStyle/>
        <a:p>
          <a:endParaRPr lang="en-US"/>
        </a:p>
      </dgm:t>
    </dgm:pt>
    <dgm:pt modelId="{5BFAD9E9-C642-4AA7-9ED4-74A200BC159B}" type="sibTrans" cxnId="{A8F927DB-D8AE-40AD-A2AE-B06453D40462}">
      <dgm:prSet/>
      <dgm:spPr/>
      <dgm:t>
        <a:bodyPr/>
        <a:lstStyle/>
        <a:p>
          <a:endParaRPr lang="en-US"/>
        </a:p>
      </dgm:t>
    </dgm:pt>
    <dgm:pt modelId="{0989A3AE-C251-4D3B-87CD-21364B691919}">
      <dgm:prSet/>
      <dgm:spPr/>
      <dgm:t>
        <a:bodyPr/>
        <a:lstStyle/>
        <a:p>
          <a:r>
            <a:rPr lang="en-US"/>
            <a:t>Clustering distinguishes slow vs. fast decline.</a:t>
          </a:r>
        </a:p>
      </dgm:t>
    </dgm:pt>
    <dgm:pt modelId="{2DB550AB-4086-469A-A64B-6311EB135D6A}" type="parTrans" cxnId="{4136E75A-A389-4C76-8910-B67275AD029D}">
      <dgm:prSet/>
      <dgm:spPr/>
      <dgm:t>
        <a:bodyPr/>
        <a:lstStyle/>
        <a:p>
          <a:endParaRPr lang="en-US"/>
        </a:p>
      </dgm:t>
    </dgm:pt>
    <dgm:pt modelId="{299CCBC1-D1CE-4AF2-9170-E676A4B2D57F}" type="sibTrans" cxnId="{4136E75A-A389-4C76-8910-B67275AD029D}">
      <dgm:prSet/>
      <dgm:spPr/>
      <dgm:t>
        <a:bodyPr/>
        <a:lstStyle/>
        <a:p>
          <a:endParaRPr lang="en-US"/>
        </a:p>
      </dgm:t>
    </dgm:pt>
    <dgm:pt modelId="{5C9189AC-8982-4821-8848-EEDA798ABF18}">
      <dgm:prSet/>
      <dgm:spPr/>
      <dgm:t>
        <a:bodyPr/>
        <a:lstStyle/>
        <a:p>
          <a:r>
            <a:rPr lang="en-US"/>
            <a:t>SVM achieves high accuracy (96%, AUC=0.985).</a:t>
          </a:r>
        </a:p>
      </dgm:t>
    </dgm:pt>
    <dgm:pt modelId="{D91608CA-2E37-4E8A-A5C4-3C7E163915CC}" type="parTrans" cxnId="{8DB4E8B3-8FE8-409F-B2F6-75B58FD342A4}">
      <dgm:prSet/>
      <dgm:spPr/>
      <dgm:t>
        <a:bodyPr/>
        <a:lstStyle/>
        <a:p>
          <a:endParaRPr lang="en-US"/>
        </a:p>
      </dgm:t>
    </dgm:pt>
    <dgm:pt modelId="{B0EBB6DB-0D31-4BD1-9B63-C378C6A4C4F9}" type="sibTrans" cxnId="{8DB4E8B3-8FE8-409F-B2F6-75B58FD342A4}">
      <dgm:prSet/>
      <dgm:spPr/>
      <dgm:t>
        <a:bodyPr/>
        <a:lstStyle/>
        <a:p>
          <a:endParaRPr lang="en-US"/>
        </a:p>
      </dgm:t>
    </dgm:pt>
    <dgm:pt modelId="{0026E8FD-1CF9-428E-89A4-0C2BA4666912}">
      <dgm:prSet/>
      <dgm:spPr/>
      <dgm:t>
        <a:bodyPr/>
        <a:lstStyle/>
        <a:p>
          <a:r>
            <a:rPr lang="en-US"/>
            <a:t>Approach demonstrates temporal clustering is effective for Alzheimer’s biomarker analysis.</a:t>
          </a:r>
        </a:p>
      </dgm:t>
    </dgm:pt>
    <dgm:pt modelId="{44A01BF1-535C-40D7-902F-40A28CD32BC3}" type="parTrans" cxnId="{83B45DEC-924F-49ED-BD9E-F4D0502CE172}">
      <dgm:prSet/>
      <dgm:spPr/>
      <dgm:t>
        <a:bodyPr/>
        <a:lstStyle/>
        <a:p>
          <a:endParaRPr lang="en-US"/>
        </a:p>
      </dgm:t>
    </dgm:pt>
    <dgm:pt modelId="{0912DB43-6B78-4E67-B896-4A211CE380B3}" type="sibTrans" cxnId="{83B45DEC-924F-49ED-BD9E-F4D0502CE172}">
      <dgm:prSet/>
      <dgm:spPr/>
      <dgm:t>
        <a:bodyPr/>
        <a:lstStyle/>
        <a:p>
          <a:endParaRPr lang="en-US"/>
        </a:p>
      </dgm:t>
    </dgm:pt>
    <dgm:pt modelId="{A6E1C95E-60AC-F248-A7BE-3B6D4ECB7153}" type="pres">
      <dgm:prSet presAssocID="{2029738D-8340-4883-BD4C-D306CF1BB966}" presName="vert0" presStyleCnt="0">
        <dgm:presLayoutVars>
          <dgm:dir/>
          <dgm:animOne val="branch"/>
          <dgm:animLvl val="lvl"/>
        </dgm:presLayoutVars>
      </dgm:prSet>
      <dgm:spPr/>
    </dgm:pt>
    <dgm:pt modelId="{512CA208-969E-0440-A677-52A0BD765780}" type="pres">
      <dgm:prSet presAssocID="{54B6DFA2-C0AA-4355-9674-9DA64AE37AAD}" presName="thickLine" presStyleLbl="alignNode1" presStyleIdx="0" presStyleCnt="4"/>
      <dgm:spPr/>
    </dgm:pt>
    <dgm:pt modelId="{E55CDB5B-BE57-2B47-9861-FBEF61DC0F15}" type="pres">
      <dgm:prSet presAssocID="{54B6DFA2-C0AA-4355-9674-9DA64AE37AAD}" presName="horz1" presStyleCnt="0"/>
      <dgm:spPr/>
    </dgm:pt>
    <dgm:pt modelId="{4CDBC9D6-025C-824F-A106-CD4684061836}" type="pres">
      <dgm:prSet presAssocID="{54B6DFA2-C0AA-4355-9674-9DA64AE37AAD}" presName="tx1" presStyleLbl="revTx" presStyleIdx="0" presStyleCnt="4"/>
      <dgm:spPr/>
    </dgm:pt>
    <dgm:pt modelId="{291AAF1B-63CA-914A-9F2A-2FCBA57CE264}" type="pres">
      <dgm:prSet presAssocID="{54B6DFA2-C0AA-4355-9674-9DA64AE37AAD}" presName="vert1" presStyleCnt="0"/>
      <dgm:spPr/>
    </dgm:pt>
    <dgm:pt modelId="{AFC85A31-4BA0-CA44-96DF-435E13B8F59B}" type="pres">
      <dgm:prSet presAssocID="{0989A3AE-C251-4D3B-87CD-21364B691919}" presName="thickLine" presStyleLbl="alignNode1" presStyleIdx="1" presStyleCnt="4"/>
      <dgm:spPr/>
    </dgm:pt>
    <dgm:pt modelId="{AFF62F0C-B6EC-634A-A4CA-CC79D43D9A2D}" type="pres">
      <dgm:prSet presAssocID="{0989A3AE-C251-4D3B-87CD-21364B691919}" presName="horz1" presStyleCnt="0"/>
      <dgm:spPr/>
    </dgm:pt>
    <dgm:pt modelId="{C117EF47-1705-2C4B-884A-344DBF1426C7}" type="pres">
      <dgm:prSet presAssocID="{0989A3AE-C251-4D3B-87CD-21364B691919}" presName="tx1" presStyleLbl="revTx" presStyleIdx="1" presStyleCnt="4"/>
      <dgm:spPr/>
    </dgm:pt>
    <dgm:pt modelId="{7D67E4DE-83CC-4341-9B09-ACF7B78CBBC8}" type="pres">
      <dgm:prSet presAssocID="{0989A3AE-C251-4D3B-87CD-21364B691919}" presName="vert1" presStyleCnt="0"/>
      <dgm:spPr/>
    </dgm:pt>
    <dgm:pt modelId="{856AA0A2-84E8-5F4E-83F6-A1AD513A06F9}" type="pres">
      <dgm:prSet presAssocID="{5C9189AC-8982-4821-8848-EEDA798ABF18}" presName="thickLine" presStyleLbl="alignNode1" presStyleIdx="2" presStyleCnt="4"/>
      <dgm:spPr/>
    </dgm:pt>
    <dgm:pt modelId="{17E5CEFE-97EB-2F4E-9F51-9EFCDD8B3746}" type="pres">
      <dgm:prSet presAssocID="{5C9189AC-8982-4821-8848-EEDA798ABF18}" presName="horz1" presStyleCnt="0"/>
      <dgm:spPr/>
    </dgm:pt>
    <dgm:pt modelId="{BB6640B1-2969-5F48-93C9-C2FF687A7508}" type="pres">
      <dgm:prSet presAssocID="{5C9189AC-8982-4821-8848-EEDA798ABF18}" presName="tx1" presStyleLbl="revTx" presStyleIdx="2" presStyleCnt="4"/>
      <dgm:spPr/>
    </dgm:pt>
    <dgm:pt modelId="{8272764C-ED69-854A-AD19-5930FB23A0C1}" type="pres">
      <dgm:prSet presAssocID="{5C9189AC-8982-4821-8848-EEDA798ABF18}" presName="vert1" presStyleCnt="0"/>
      <dgm:spPr/>
    </dgm:pt>
    <dgm:pt modelId="{D85DD6EB-85F5-F64B-80D3-417D2AD14D3A}" type="pres">
      <dgm:prSet presAssocID="{0026E8FD-1CF9-428E-89A4-0C2BA4666912}" presName="thickLine" presStyleLbl="alignNode1" presStyleIdx="3" presStyleCnt="4"/>
      <dgm:spPr/>
    </dgm:pt>
    <dgm:pt modelId="{11D4F6AF-825B-7645-B277-018B4093C15E}" type="pres">
      <dgm:prSet presAssocID="{0026E8FD-1CF9-428E-89A4-0C2BA4666912}" presName="horz1" presStyleCnt="0"/>
      <dgm:spPr/>
    </dgm:pt>
    <dgm:pt modelId="{E1455D8A-E4D6-E148-99A4-AFF58CFBE28A}" type="pres">
      <dgm:prSet presAssocID="{0026E8FD-1CF9-428E-89A4-0C2BA4666912}" presName="tx1" presStyleLbl="revTx" presStyleIdx="3" presStyleCnt="4"/>
      <dgm:spPr/>
    </dgm:pt>
    <dgm:pt modelId="{A11B63ED-0A81-344F-AE96-8F3AC6980796}" type="pres">
      <dgm:prSet presAssocID="{0026E8FD-1CF9-428E-89A4-0C2BA4666912}" presName="vert1" presStyleCnt="0"/>
      <dgm:spPr/>
    </dgm:pt>
  </dgm:ptLst>
  <dgm:cxnLst>
    <dgm:cxn modelId="{FA9C2A29-CB23-5A4D-B764-CA4C32A261D7}" type="presOf" srcId="{0989A3AE-C251-4D3B-87CD-21364B691919}" destId="{C117EF47-1705-2C4B-884A-344DBF1426C7}" srcOrd="0" destOrd="0" presId="urn:microsoft.com/office/officeart/2008/layout/LinedList"/>
    <dgm:cxn modelId="{C3B54549-63E1-9F49-BC6F-EF3C7F877573}" type="presOf" srcId="{5C9189AC-8982-4821-8848-EEDA798ABF18}" destId="{BB6640B1-2969-5F48-93C9-C2FF687A7508}" srcOrd="0" destOrd="0" presId="urn:microsoft.com/office/officeart/2008/layout/LinedList"/>
    <dgm:cxn modelId="{4136E75A-A389-4C76-8910-B67275AD029D}" srcId="{2029738D-8340-4883-BD4C-D306CF1BB966}" destId="{0989A3AE-C251-4D3B-87CD-21364B691919}" srcOrd="1" destOrd="0" parTransId="{2DB550AB-4086-469A-A64B-6311EB135D6A}" sibTransId="{299CCBC1-D1CE-4AF2-9170-E676A4B2D57F}"/>
    <dgm:cxn modelId="{4DD980A2-5491-644D-B8A6-69ED4FB3416F}" type="presOf" srcId="{0026E8FD-1CF9-428E-89A4-0C2BA4666912}" destId="{E1455D8A-E4D6-E148-99A4-AFF58CFBE28A}" srcOrd="0" destOrd="0" presId="urn:microsoft.com/office/officeart/2008/layout/LinedList"/>
    <dgm:cxn modelId="{A96F12A9-7C7B-B149-9BAF-E4A49C1634AA}" type="presOf" srcId="{54B6DFA2-C0AA-4355-9674-9DA64AE37AAD}" destId="{4CDBC9D6-025C-824F-A106-CD4684061836}" srcOrd="0" destOrd="0" presId="urn:microsoft.com/office/officeart/2008/layout/LinedList"/>
    <dgm:cxn modelId="{8DB4E8B3-8FE8-409F-B2F6-75B58FD342A4}" srcId="{2029738D-8340-4883-BD4C-D306CF1BB966}" destId="{5C9189AC-8982-4821-8848-EEDA798ABF18}" srcOrd="2" destOrd="0" parTransId="{D91608CA-2E37-4E8A-A5C4-3C7E163915CC}" sibTransId="{B0EBB6DB-0D31-4BD1-9B63-C378C6A4C4F9}"/>
    <dgm:cxn modelId="{8B278FC4-6115-A441-B6E6-7F5C2495B6CC}" type="presOf" srcId="{2029738D-8340-4883-BD4C-D306CF1BB966}" destId="{A6E1C95E-60AC-F248-A7BE-3B6D4ECB7153}" srcOrd="0" destOrd="0" presId="urn:microsoft.com/office/officeart/2008/layout/LinedList"/>
    <dgm:cxn modelId="{A8F927DB-D8AE-40AD-A2AE-B06453D40462}" srcId="{2029738D-8340-4883-BD4C-D306CF1BB966}" destId="{54B6DFA2-C0AA-4355-9674-9DA64AE37AAD}" srcOrd="0" destOrd="0" parTransId="{A7CE6B65-6DC0-451E-9752-7DED07999E3F}" sibTransId="{5BFAD9E9-C642-4AA7-9ED4-74A200BC159B}"/>
    <dgm:cxn modelId="{83B45DEC-924F-49ED-BD9E-F4D0502CE172}" srcId="{2029738D-8340-4883-BD4C-D306CF1BB966}" destId="{0026E8FD-1CF9-428E-89A4-0C2BA4666912}" srcOrd="3" destOrd="0" parTransId="{44A01BF1-535C-40D7-902F-40A28CD32BC3}" sibTransId="{0912DB43-6B78-4E67-B896-4A211CE380B3}"/>
    <dgm:cxn modelId="{5413EC69-213D-3740-9BD3-098F431B678C}" type="presParOf" srcId="{A6E1C95E-60AC-F248-A7BE-3B6D4ECB7153}" destId="{512CA208-969E-0440-A677-52A0BD765780}" srcOrd="0" destOrd="0" presId="urn:microsoft.com/office/officeart/2008/layout/LinedList"/>
    <dgm:cxn modelId="{6071AA3E-0645-244F-B261-5D4DBD9758E4}" type="presParOf" srcId="{A6E1C95E-60AC-F248-A7BE-3B6D4ECB7153}" destId="{E55CDB5B-BE57-2B47-9861-FBEF61DC0F15}" srcOrd="1" destOrd="0" presId="urn:microsoft.com/office/officeart/2008/layout/LinedList"/>
    <dgm:cxn modelId="{023DD755-348D-1946-9497-3359596196FE}" type="presParOf" srcId="{E55CDB5B-BE57-2B47-9861-FBEF61DC0F15}" destId="{4CDBC9D6-025C-824F-A106-CD4684061836}" srcOrd="0" destOrd="0" presId="urn:microsoft.com/office/officeart/2008/layout/LinedList"/>
    <dgm:cxn modelId="{9AEB403C-581D-EE43-B4BB-DC6F478F14E0}" type="presParOf" srcId="{E55CDB5B-BE57-2B47-9861-FBEF61DC0F15}" destId="{291AAF1B-63CA-914A-9F2A-2FCBA57CE264}" srcOrd="1" destOrd="0" presId="urn:microsoft.com/office/officeart/2008/layout/LinedList"/>
    <dgm:cxn modelId="{0CE4C5A3-90D9-A74A-AD41-46600FD2FCC2}" type="presParOf" srcId="{A6E1C95E-60AC-F248-A7BE-3B6D4ECB7153}" destId="{AFC85A31-4BA0-CA44-96DF-435E13B8F59B}" srcOrd="2" destOrd="0" presId="urn:microsoft.com/office/officeart/2008/layout/LinedList"/>
    <dgm:cxn modelId="{452D6A20-EFCE-BD45-9414-837E2EB76425}" type="presParOf" srcId="{A6E1C95E-60AC-F248-A7BE-3B6D4ECB7153}" destId="{AFF62F0C-B6EC-634A-A4CA-CC79D43D9A2D}" srcOrd="3" destOrd="0" presId="urn:microsoft.com/office/officeart/2008/layout/LinedList"/>
    <dgm:cxn modelId="{4782B0A6-8C2A-AE4A-B790-1E6FCE83A983}" type="presParOf" srcId="{AFF62F0C-B6EC-634A-A4CA-CC79D43D9A2D}" destId="{C117EF47-1705-2C4B-884A-344DBF1426C7}" srcOrd="0" destOrd="0" presId="urn:microsoft.com/office/officeart/2008/layout/LinedList"/>
    <dgm:cxn modelId="{545E4D47-F2AD-4B4F-908E-B20080C4D07E}" type="presParOf" srcId="{AFF62F0C-B6EC-634A-A4CA-CC79D43D9A2D}" destId="{7D67E4DE-83CC-4341-9B09-ACF7B78CBBC8}" srcOrd="1" destOrd="0" presId="urn:microsoft.com/office/officeart/2008/layout/LinedList"/>
    <dgm:cxn modelId="{0F43FD7E-BF10-D949-ADA1-02320A2BF42A}" type="presParOf" srcId="{A6E1C95E-60AC-F248-A7BE-3B6D4ECB7153}" destId="{856AA0A2-84E8-5F4E-83F6-A1AD513A06F9}" srcOrd="4" destOrd="0" presId="urn:microsoft.com/office/officeart/2008/layout/LinedList"/>
    <dgm:cxn modelId="{1AFD3AC0-70F8-D64A-9D00-641F40647E76}" type="presParOf" srcId="{A6E1C95E-60AC-F248-A7BE-3B6D4ECB7153}" destId="{17E5CEFE-97EB-2F4E-9F51-9EFCDD8B3746}" srcOrd="5" destOrd="0" presId="urn:microsoft.com/office/officeart/2008/layout/LinedList"/>
    <dgm:cxn modelId="{1065482C-9333-3146-B5B6-6AA2383C2D2F}" type="presParOf" srcId="{17E5CEFE-97EB-2F4E-9F51-9EFCDD8B3746}" destId="{BB6640B1-2969-5F48-93C9-C2FF687A7508}" srcOrd="0" destOrd="0" presId="urn:microsoft.com/office/officeart/2008/layout/LinedList"/>
    <dgm:cxn modelId="{516C6D73-FE14-3C43-91E7-6CD9E364B904}" type="presParOf" srcId="{17E5CEFE-97EB-2F4E-9F51-9EFCDD8B3746}" destId="{8272764C-ED69-854A-AD19-5930FB23A0C1}" srcOrd="1" destOrd="0" presId="urn:microsoft.com/office/officeart/2008/layout/LinedList"/>
    <dgm:cxn modelId="{F9CE0BFE-46F5-8146-997A-E472861C2F7F}" type="presParOf" srcId="{A6E1C95E-60AC-F248-A7BE-3B6D4ECB7153}" destId="{D85DD6EB-85F5-F64B-80D3-417D2AD14D3A}" srcOrd="6" destOrd="0" presId="urn:microsoft.com/office/officeart/2008/layout/LinedList"/>
    <dgm:cxn modelId="{BDD446E5-E303-6349-A4C4-EBF11906D899}" type="presParOf" srcId="{A6E1C95E-60AC-F248-A7BE-3B6D4ECB7153}" destId="{11D4F6AF-825B-7645-B277-018B4093C15E}" srcOrd="7" destOrd="0" presId="urn:microsoft.com/office/officeart/2008/layout/LinedList"/>
    <dgm:cxn modelId="{9FC2EA03-E5CE-F646-ADB6-2DC5980B36FF}" type="presParOf" srcId="{11D4F6AF-825B-7645-B277-018B4093C15E}" destId="{E1455D8A-E4D6-E148-99A4-AFF58CFBE28A}" srcOrd="0" destOrd="0" presId="urn:microsoft.com/office/officeart/2008/layout/LinedList"/>
    <dgm:cxn modelId="{0461A46B-DC4E-2747-8C6B-EA9D2E92F46A}" type="presParOf" srcId="{11D4F6AF-825B-7645-B277-018B4093C15E}" destId="{A11B63ED-0A81-344F-AE96-8F3AC698079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ACDC395-43C9-4DE9-82B1-D7334E82606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E934F5F-DEF5-4EF9-B851-04FC495E70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Goutte, C., et al. (2001).</a:t>
          </a:r>
          <a:r>
            <a:rPr lang="en-US"/>
            <a:t> </a:t>
          </a:r>
          <a:r>
            <a:rPr lang="en-US" i="1"/>
            <a:t>Clustering fMRI time series.</a:t>
          </a:r>
          <a:r>
            <a:rPr lang="en-US"/>
            <a:t> </a:t>
          </a:r>
          <a:r>
            <a:rPr lang="en-US" b="1"/>
            <a:t>NeuroImage.</a:t>
          </a:r>
          <a:endParaRPr lang="en-US"/>
        </a:p>
      </dgm:t>
    </dgm:pt>
    <dgm:pt modelId="{296C396F-FE56-4E6D-A328-A843B167BBB8}" type="parTrans" cxnId="{E177EB72-1822-4C96-8341-BF771E944F65}">
      <dgm:prSet/>
      <dgm:spPr/>
      <dgm:t>
        <a:bodyPr/>
        <a:lstStyle/>
        <a:p>
          <a:endParaRPr lang="en-US"/>
        </a:p>
      </dgm:t>
    </dgm:pt>
    <dgm:pt modelId="{16C87672-64BD-41B1-931D-5512AD2879C0}" type="sibTrans" cxnId="{E177EB72-1822-4C96-8341-BF771E944F6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5AF3F12-AD31-4FD3-9C14-929B2E39A4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Chi, Y., et al. (2007).</a:t>
          </a:r>
          <a:r>
            <a:rPr lang="en-US" dirty="0"/>
            <a:t> </a:t>
          </a:r>
          <a:r>
            <a:rPr lang="en-US" i="1" dirty="0"/>
            <a:t>Evolutionary spectral clustering by incorporating temporal smoothness.</a:t>
          </a:r>
          <a:r>
            <a:rPr lang="en-US" dirty="0"/>
            <a:t> </a:t>
          </a:r>
          <a:r>
            <a:rPr lang="en-US" b="1" dirty="0"/>
            <a:t>KDD.</a:t>
          </a:r>
          <a:endParaRPr lang="en-US" dirty="0"/>
        </a:p>
      </dgm:t>
    </dgm:pt>
    <dgm:pt modelId="{FAEDEFB1-CD95-492E-9363-F58AC6AC2E78}" type="parTrans" cxnId="{D7D9A837-D531-4040-9B70-297A2CD0F357}">
      <dgm:prSet/>
      <dgm:spPr/>
      <dgm:t>
        <a:bodyPr/>
        <a:lstStyle/>
        <a:p>
          <a:endParaRPr lang="en-US"/>
        </a:p>
      </dgm:t>
    </dgm:pt>
    <dgm:pt modelId="{99DC9F3F-905F-4B82-8550-4DA11319064B}" type="sibTrans" cxnId="{D7D9A837-D531-4040-9B70-297A2CD0F35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6FDE805-B12A-4582-93E5-A339BCABDD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Marcus, D. S., et al. (2007).</a:t>
          </a:r>
          <a:r>
            <a:rPr lang="en-US"/>
            <a:t> </a:t>
          </a:r>
          <a:r>
            <a:rPr lang="en-US" i="1"/>
            <a:t>Open Access Series of Imaging Studies (OASIS): Cross-sectional MRI data in young, middle-aged, nondemented, and demented older adults.</a:t>
          </a:r>
          <a:r>
            <a:rPr lang="en-US"/>
            <a:t> </a:t>
          </a:r>
          <a:r>
            <a:rPr lang="en-US" b="1"/>
            <a:t>J. Cognitive Neuroscience.</a:t>
          </a:r>
          <a:endParaRPr lang="en-US"/>
        </a:p>
      </dgm:t>
    </dgm:pt>
    <dgm:pt modelId="{4F9B83A5-C4D0-4A40-909E-0FE527050038}" type="parTrans" cxnId="{91E6DAD5-7BF6-4D12-8576-85BC36A022B4}">
      <dgm:prSet/>
      <dgm:spPr/>
      <dgm:t>
        <a:bodyPr/>
        <a:lstStyle/>
        <a:p>
          <a:endParaRPr lang="en-US"/>
        </a:p>
      </dgm:t>
    </dgm:pt>
    <dgm:pt modelId="{36DD991F-CCBB-4345-B8EB-3D2AD0EA5035}" type="sibTrans" cxnId="{91E6DAD5-7BF6-4D12-8576-85BC36A022B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A95DD92-045C-46CB-8167-151102B5D4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McKhann, G. M., et al. (2011).</a:t>
          </a:r>
          <a:r>
            <a:rPr lang="en-US"/>
            <a:t> </a:t>
          </a:r>
          <a:r>
            <a:rPr lang="en-US" i="1"/>
            <a:t>The diagnosis of dementia due to Alzheimer’s disease: Recommendations from the NIA–Alzheimer’s Association workgroup.</a:t>
          </a:r>
          <a:r>
            <a:rPr lang="en-US"/>
            <a:t> </a:t>
          </a:r>
          <a:r>
            <a:rPr lang="en-US" b="1"/>
            <a:t>Alzheimer’s &amp; Dementia.</a:t>
          </a:r>
          <a:endParaRPr lang="en-US"/>
        </a:p>
      </dgm:t>
    </dgm:pt>
    <dgm:pt modelId="{7C593DAF-E48C-4E13-AAC7-9B1A1BB2EF86}" type="parTrans" cxnId="{B40BE48F-2C77-463E-88DA-E34AB7DB68AB}">
      <dgm:prSet/>
      <dgm:spPr/>
      <dgm:t>
        <a:bodyPr/>
        <a:lstStyle/>
        <a:p>
          <a:endParaRPr lang="en-US"/>
        </a:p>
      </dgm:t>
    </dgm:pt>
    <dgm:pt modelId="{546FFE66-7878-4158-BF9F-59BFD3CE50EF}" type="sibTrans" cxnId="{B40BE48F-2C77-463E-88DA-E34AB7DB68A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9616F4C-4A7D-40D2-87D8-E4D67C2278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Rousseeuw, P. J. (1987).</a:t>
          </a:r>
          <a:r>
            <a:rPr lang="en-US"/>
            <a:t> </a:t>
          </a:r>
          <a:r>
            <a:rPr lang="en-US" i="1"/>
            <a:t>Silhouettes: A graphical aid to the interpretation and validation of cluster analysis.</a:t>
          </a:r>
          <a:r>
            <a:rPr lang="en-US"/>
            <a:t> </a:t>
          </a:r>
          <a:r>
            <a:rPr lang="en-US" b="1"/>
            <a:t>J. Computational and Applied Mathematics.</a:t>
          </a:r>
          <a:endParaRPr lang="en-US"/>
        </a:p>
      </dgm:t>
    </dgm:pt>
    <dgm:pt modelId="{49666725-5E17-47E9-817D-861E6FFD8BDB}" type="parTrans" cxnId="{AB9DEAEC-97BA-4D0A-9902-6B521AFC96DF}">
      <dgm:prSet/>
      <dgm:spPr/>
      <dgm:t>
        <a:bodyPr/>
        <a:lstStyle/>
        <a:p>
          <a:endParaRPr lang="en-US"/>
        </a:p>
      </dgm:t>
    </dgm:pt>
    <dgm:pt modelId="{84FF6D60-30F7-4F0A-B99C-92C3F99AC399}" type="sibTrans" cxnId="{AB9DEAEC-97BA-4D0A-9902-6B521AFC96DF}">
      <dgm:prSet/>
      <dgm:spPr/>
      <dgm:t>
        <a:bodyPr/>
        <a:lstStyle/>
        <a:p>
          <a:endParaRPr lang="en-US"/>
        </a:p>
      </dgm:t>
    </dgm:pt>
    <dgm:pt modelId="{1443C561-0D07-413E-B1D3-FECF75DEDE4D}" type="pres">
      <dgm:prSet presAssocID="{EACDC395-43C9-4DE9-82B1-D7334E826068}" presName="root" presStyleCnt="0">
        <dgm:presLayoutVars>
          <dgm:dir/>
          <dgm:resizeHandles val="exact"/>
        </dgm:presLayoutVars>
      </dgm:prSet>
      <dgm:spPr/>
    </dgm:pt>
    <dgm:pt modelId="{9E4DCEEB-AAE0-4E05-8B82-A94840FADE0D}" type="pres">
      <dgm:prSet presAssocID="{DE934F5F-DEF5-4EF9-B851-04FC495E7066}" presName="compNode" presStyleCnt="0"/>
      <dgm:spPr/>
    </dgm:pt>
    <dgm:pt modelId="{3F89DC4B-A9AE-4CB4-91D1-2380EE9E1D60}" type="pres">
      <dgm:prSet presAssocID="{DE934F5F-DEF5-4EF9-B851-04FC495E7066}" presName="bgRect" presStyleLbl="bgShp" presStyleIdx="0" presStyleCnt="5"/>
      <dgm:spPr/>
    </dgm:pt>
    <dgm:pt modelId="{8CB1E055-D67A-4E2D-A78E-CC44EA83A9D3}" type="pres">
      <dgm:prSet presAssocID="{DE934F5F-DEF5-4EF9-B851-04FC495E7066}" presName="iconRect" presStyleLbl="node1" presStyleIdx="0" presStyleCnt="5"/>
      <dgm:spPr>
        <a:noFill/>
      </dgm:spPr>
    </dgm:pt>
    <dgm:pt modelId="{E90E247D-85FB-4AB3-8A55-F76B9FBF0C38}" type="pres">
      <dgm:prSet presAssocID="{DE934F5F-DEF5-4EF9-B851-04FC495E7066}" presName="spaceRect" presStyleCnt="0"/>
      <dgm:spPr/>
    </dgm:pt>
    <dgm:pt modelId="{25DDE8AE-77A8-4FE5-8B02-09AD7511F7ED}" type="pres">
      <dgm:prSet presAssocID="{DE934F5F-DEF5-4EF9-B851-04FC495E7066}" presName="parTx" presStyleLbl="revTx" presStyleIdx="0" presStyleCnt="5">
        <dgm:presLayoutVars>
          <dgm:chMax val="0"/>
          <dgm:chPref val="0"/>
        </dgm:presLayoutVars>
      </dgm:prSet>
      <dgm:spPr/>
    </dgm:pt>
    <dgm:pt modelId="{996DF758-512A-4ACD-B302-49C03B05C1FA}" type="pres">
      <dgm:prSet presAssocID="{16C87672-64BD-41B1-931D-5512AD2879C0}" presName="sibTrans" presStyleCnt="0"/>
      <dgm:spPr/>
    </dgm:pt>
    <dgm:pt modelId="{5F0B87EA-8E0A-44A7-A3F6-41B267C30280}" type="pres">
      <dgm:prSet presAssocID="{75AF3F12-AD31-4FD3-9C14-929B2E39A447}" presName="compNode" presStyleCnt="0"/>
      <dgm:spPr/>
    </dgm:pt>
    <dgm:pt modelId="{01593EBA-1CE7-4121-AB9B-2C0058592EB3}" type="pres">
      <dgm:prSet presAssocID="{75AF3F12-AD31-4FD3-9C14-929B2E39A447}" presName="bgRect" presStyleLbl="bgShp" presStyleIdx="1" presStyleCnt="5"/>
      <dgm:spPr/>
    </dgm:pt>
    <dgm:pt modelId="{8662AF17-A957-4D58-A4E0-80BD858C49EE}" type="pres">
      <dgm:prSet presAssocID="{75AF3F12-AD31-4FD3-9C14-929B2E39A447}" presName="iconRect" presStyleLbl="node1" presStyleIdx="1" presStyleCnt="5"/>
      <dgm:spPr>
        <a:noFill/>
      </dgm:spPr>
    </dgm:pt>
    <dgm:pt modelId="{34F2D197-A309-4F67-B7F9-69A7B9953FDE}" type="pres">
      <dgm:prSet presAssocID="{75AF3F12-AD31-4FD3-9C14-929B2E39A447}" presName="spaceRect" presStyleCnt="0"/>
      <dgm:spPr/>
    </dgm:pt>
    <dgm:pt modelId="{FAF3EBFD-C27F-4A8A-9F5A-AAAFD5BE0573}" type="pres">
      <dgm:prSet presAssocID="{75AF3F12-AD31-4FD3-9C14-929B2E39A447}" presName="parTx" presStyleLbl="revTx" presStyleIdx="1" presStyleCnt="5">
        <dgm:presLayoutVars>
          <dgm:chMax val="0"/>
          <dgm:chPref val="0"/>
        </dgm:presLayoutVars>
      </dgm:prSet>
      <dgm:spPr/>
    </dgm:pt>
    <dgm:pt modelId="{F53207C5-3B4B-462F-9A50-F42A70E88D16}" type="pres">
      <dgm:prSet presAssocID="{99DC9F3F-905F-4B82-8550-4DA11319064B}" presName="sibTrans" presStyleCnt="0"/>
      <dgm:spPr/>
    </dgm:pt>
    <dgm:pt modelId="{736079F3-43FF-4646-B464-994DB99B8914}" type="pres">
      <dgm:prSet presAssocID="{B6FDE805-B12A-4582-93E5-A339BCABDDE4}" presName="compNode" presStyleCnt="0"/>
      <dgm:spPr/>
    </dgm:pt>
    <dgm:pt modelId="{BAC7466A-E886-44B8-8138-2DD2A8682A7E}" type="pres">
      <dgm:prSet presAssocID="{B6FDE805-B12A-4582-93E5-A339BCABDDE4}" presName="bgRect" presStyleLbl="bgShp" presStyleIdx="2" presStyleCnt="5"/>
      <dgm:spPr/>
    </dgm:pt>
    <dgm:pt modelId="{DD719849-CB54-4720-A57A-D23870B31D7C}" type="pres">
      <dgm:prSet presAssocID="{B6FDE805-B12A-4582-93E5-A339BCABDDE4}" presName="iconRect" presStyleLbl="node1" presStyleIdx="2" presStyleCnt="5"/>
      <dgm:spPr>
        <a:noFill/>
      </dgm:spPr>
    </dgm:pt>
    <dgm:pt modelId="{4252440C-06E6-4F98-A628-A910BC8DFE9A}" type="pres">
      <dgm:prSet presAssocID="{B6FDE805-B12A-4582-93E5-A339BCABDDE4}" presName="spaceRect" presStyleCnt="0"/>
      <dgm:spPr/>
    </dgm:pt>
    <dgm:pt modelId="{ADD57110-6D65-4015-94BC-E3898318FC52}" type="pres">
      <dgm:prSet presAssocID="{B6FDE805-B12A-4582-93E5-A339BCABDDE4}" presName="parTx" presStyleLbl="revTx" presStyleIdx="2" presStyleCnt="5">
        <dgm:presLayoutVars>
          <dgm:chMax val="0"/>
          <dgm:chPref val="0"/>
        </dgm:presLayoutVars>
      </dgm:prSet>
      <dgm:spPr/>
    </dgm:pt>
    <dgm:pt modelId="{E7651FE2-31EE-414E-A403-8C5C9E2BBA21}" type="pres">
      <dgm:prSet presAssocID="{36DD991F-CCBB-4345-B8EB-3D2AD0EA5035}" presName="sibTrans" presStyleCnt="0"/>
      <dgm:spPr/>
    </dgm:pt>
    <dgm:pt modelId="{B18633CD-FEDC-4DDB-BA56-613EC5911030}" type="pres">
      <dgm:prSet presAssocID="{5A95DD92-045C-46CB-8167-151102B5D431}" presName="compNode" presStyleCnt="0"/>
      <dgm:spPr/>
    </dgm:pt>
    <dgm:pt modelId="{9E95F21E-B7DC-486A-BE11-1D90CEB1626D}" type="pres">
      <dgm:prSet presAssocID="{5A95DD92-045C-46CB-8167-151102B5D431}" presName="bgRect" presStyleLbl="bgShp" presStyleIdx="3" presStyleCnt="5"/>
      <dgm:spPr/>
    </dgm:pt>
    <dgm:pt modelId="{F9EBAFD6-4B28-425F-A3B1-43EE4BD9B88E}" type="pres">
      <dgm:prSet presAssocID="{5A95DD92-045C-46CB-8167-151102B5D431}" presName="iconRect" presStyleLbl="node1" presStyleIdx="3" presStyleCnt="5"/>
      <dgm:spPr>
        <a:noFill/>
      </dgm:spPr>
    </dgm:pt>
    <dgm:pt modelId="{2211561C-64A3-4CAC-8F3D-1D44E628863B}" type="pres">
      <dgm:prSet presAssocID="{5A95DD92-045C-46CB-8167-151102B5D431}" presName="spaceRect" presStyleCnt="0"/>
      <dgm:spPr/>
    </dgm:pt>
    <dgm:pt modelId="{88297732-717F-45C6-B8B6-FDE41CF5CDEB}" type="pres">
      <dgm:prSet presAssocID="{5A95DD92-045C-46CB-8167-151102B5D431}" presName="parTx" presStyleLbl="revTx" presStyleIdx="3" presStyleCnt="5">
        <dgm:presLayoutVars>
          <dgm:chMax val="0"/>
          <dgm:chPref val="0"/>
        </dgm:presLayoutVars>
      </dgm:prSet>
      <dgm:spPr/>
    </dgm:pt>
    <dgm:pt modelId="{DD092900-6021-4A22-9E4D-BF36F12F3211}" type="pres">
      <dgm:prSet presAssocID="{546FFE66-7878-4158-BF9F-59BFD3CE50EF}" presName="sibTrans" presStyleCnt="0"/>
      <dgm:spPr/>
    </dgm:pt>
    <dgm:pt modelId="{82877FF7-D6EE-4CD9-A91B-53B5B0C0A600}" type="pres">
      <dgm:prSet presAssocID="{99616F4C-4A7D-40D2-87D8-E4D67C22782F}" presName="compNode" presStyleCnt="0"/>
      <dgm:spPr/>
    </dgm:pt>
    <dgm:pt modelId="{7A3B25D6-6A6C-4191-8978-C28085BB2F35}" type="pres">
      <dgm:prSet presAssocID="{99616F4C-4A7D-40D2-87D8-E4D67C22782F}" presName="bgRect" presStyleLbl="bgShp" presStyleIdx="4" presStyleCnt="5"/>
      <dgm:spPr/>
    </dgm:pt>
    <dgm:pt modelId="{237485C8-7051-4E3C-AB4B-0A4E69EF9001}" type="pres">
      <dgm:prSet presAssocID="{99616F4C-4A7D-40D2-87D8-E4D67C22782F}" presName="iconRect" presStyleLbl="node1" presStyleIdx="4" presStyleCnt="5"/>
      <dgm:spPr>
        <a:noFill/>
      </dgm:spPr>
    </dgm:pt>
    <dgm:pt modelId="{2596ADCD-703B-47B5-A634-A39485264B1C}" type="pres">
      <dgm:prSet presAssocID="{99616F4C-4A7D-40D2-87D8-E4D67C22782F}" presName="spaceRect" presStyleCnt="0"/>
      <dgm:spPr/>
    </dgm:pt>
    <dgm:pt modelId="{532FFB6A-332F-463C-97AD-94F198435775}" type="pres">
      <dgm:prSet presAssocID="{99616F4C-4A7D-40D2-87D8-E4D67C22782F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6636E27-C86C-C44B-BCCA-4433CABB6718}" type="presOf" srcId="{75AF3F12-AD31-4FD3-9C14-929B2E39A447}" destId="{FAF3EBFD-C27F-4A8A-9F5A-AAAFD5BE0573}" srcOrd="0" destOrd="0" presId="urn:microsoft.com/office/officeart/2018/2/layout/IconVerticalSolidList"/>
    <dgm:cxn modelId="{D7D9A837-D531-4040-9B70-297A2CD0F357}" srcId="{EACDC395-43C9-4DE9-82B1-D7334E826068}" destId="{75AF3F12-AD31-4FD3-9C14-929B2E39A447}" srcOrd="1" destOrd="0" parTransId="{FAEDEFB1-CD95-492E-9363-F58AC6AC2E78}" sibTransId="{99DC9F3F-905F-4B82-8550-4DA11319064B}"/>
    <dgm:cxn modelId="{CBE3865B-78A3-FB4D-82DF-E3CDF05B1064}" type="presOf" srcId="{EACDC395-43C9-4DE9-82B1-D7334E826068}" destId="{1443C561-0D07-413E-B1D3-FECF75DEDE4D}" srcOrd="0" destOrd="0" presId="urn:microsoft.com/office/officeart/2018/2/layout/IconVerticalSolidList"/>
    <dgm:cxn modelId="{E177EB72-1822-4C96-8341-BF771E944F65}" srcId="{EACDC395-43C9-4DE9-82B1-D7334E826068}" destId="{DE934F5F-DEF5-4EF9-B851-04FC495E7066}" srcOrd="0" destOrd="0" parTransId="{296C396F-FE56-4E6D-A328-A843B167BBB8}" sibTransId="{16C87672-64BD-41B1-931D-5512AD2879C0}"/>
    <dgm:cxn modelId="{B40BE48F-2C77-463E-88DA-E34AB7DB68AB}" srcId="{EACDC395-43C9-4DE9-82B1-D7334E826068}" destId="{5A95DD92-045C-46CB-8167-151102B5D431}" srcOrd="3" destOrd="0" parTransId="{7C593DAF-E48C-4E13-AAC7-9B1A1BB2EF86}" sibTransId="{546FFE66-7878-4158-BF9F-59BFD3CE50EF}"/>
    <dgm:cxn modelId="{E9D7C49C-0B42-CA43-A3AA-69B4FC241FD1}" type="presOf" srcId="{DE934F5F-DEF5-4EF9-B851-04FC495E7066}" destId="{25DDE8AE-77A8-4FE5-8B02-09AD7511F7ED}" srcOrd="0" destOrd="0" presId="urn:microsoft.com/office/officeart/2018/2/layout/IconVerticalSolidList"/>
    <dgm:cxn modelId="{9D60E1AC-AE41-5742-8376-467592C7D0D6}" type="presOf" srcId="{5A95DD92-045C-46CB-8167-151102B5D431}" destId="{88297732-717F-45C6-B8B6-FDE41CF5CDEB}" srcOrd="0" destOrd="0" presId="urn:microsoft.com/office/officeart/2018/2/layout/IconVerticalSolidList"/>
    <dgm:cxn modelId="{0DF4A3CE-106D-234F-8E76-E931B02B4BD0}" type="presOf" srcId="{B6FDE805-B12A-4582-93E5-A339BCABDDE4}" destId="{ADD57110-6D65-4015-94BC-E3898318FC52}" srcOrd="0" destOrd="0" presId="urn:microsoft.com/office/officeart/2018/2/layout/IconVerticalSolidList"/>
    <dgm:cxn modelId="{91E6DAD5-7BF6-4D12-8576-85BC36A022B4}" srcId="{EACDC395-43C9-4DE9-82B1-D7334E826068}" destId="{B6FDE805-B12A-4582-93E5-A339BCABDDE4}" srcOrd="2" destOrd="0" parTransId="{4F9B83A5-C4D0-4A40-909E-0FE527050038}" sibTransId="{36DD991F-CCBB-4345-B8EB-3D2AD0EA5035}"/>
    <dgm:cxn modelId="{620B69EA-DE93-5641-A90B-2BECDFB1C19F}" type="presOf" srcId="{99616F4C-4A7D-40D2-87D8-E4D67C22782F}" destId="{532FFB6A-332F-463C-97AD-94F198435775}" srcOrd="0" destOrd="0" presId="urn:microsoft.com/office/officeart/2018/2/layout/IconVerticalSolidList"/>
    <dgm:cxn modelId="{AB9DEAEC-97BA-4D0A-9902-6B521AFC96DF}" srcId="{EACDC395-43C9-4DE9-82B1-D7334E826068}" destId="{99616F4C-4A7D-40D2-87D8-E4D67C22782F}" srcOrd="4" destOrd="0" parTransId="{49666725-5E17-47E9-817D-861E6FFD8BDB}" sibTransId="{84FF6D60-30F7-4F0A-B99C-92C3F99AC399}"/>
    <dgm:cxn modelId="{A7037DDC-4D6B-1246-B72E-FA38963D7B30}" type="presParOf" srcId="{1443C561-0D07-413E-B1D3-FECF75DEDE4D}" destId="{9E4DCEEB-AAE0-4E05-8B82-A94840FADE0D}" srcOrd="0" destOrd="0" presId="urn:microsoft.com/office/officeart/2018/2/layout/IconVerticalSolidList"/>
    <dgm:cxn modelId="{80BC8380-00B0-F44B-94F8-B477E019D83D}" type="presParOf" srcId="{9E4DCEEB-AAE0-4E05-8B82-A94840FADE0D}" destId="{3F89DC4B-A9AE-4CB4-91D1-2380EE9E1D60}" srcOrd="0" destOrd="0" presId="urn:microsoft.com/office/officeart/2018/2/layout/IconVerticalSolidList"/>
    <dgm:cxn modelId="{30B3017A-50B4-2543-9064-E0023A3AEC53}" type="presParOf" srcId="{9E4DCEEB-AAE0-4E05-8B82-A94840FADE0D}" destId="{8CB1E055-D67A-4E2D-A78E-CC44EA83A9D3}" srcOrd="1" destOrd="0" presId="urn:microsoft.com/office/officeart/2018/2/layout/IconVerticalSolidList"/>
    <dgm:cxn modelId="{F444812B-978F-4943-9B03-6F141A4E6320}" type="presParOf" srcId="{9E4DCEEB-AAE0-4E05-8B82-A94840FADE0D}" destId="{E90E247D-85FB-4AB3-8A55-F76B9FBF0C38}" srcOrd="2" destOrd="0" presId="urn:microsoft.com/office/officeart/2018/2/layout/IconVerticalSolidList"/>
    <dgm:cxn modelId="{9B57AC6D-C01E-694D-99B3-FF644ADF660B}" type="presParOf" srcId="{9E4DCEEB-AAE0-4E05-8B82-A94840FADE0D}" destId="{25DDE8AE-77A8-4FE5-8B02-09AD7511F7ED}" srcOrd="3" destOrd="0" presId="urn:microsoft.com/office/officeart/2018/2/layout/IconVerticalSolidList"/>
    <dgm:cxn modelId="{03CC3B05-90B3-E84F-8B0D-676BB0E1BAF7}" type="presParOf" srcId="{1443C561-0D07-413E-B1D3-FECF75DEDE4D}" destId="{996DF758-512A-4ACD-B302-49C03B05C1FA}" srcOrd="1" destOrd="0" presId="urn:microsoft.com/office/officeart/2018/2/layout/IconVerticalSolidList"/>
    <dgm:cxn modelId="{997F3672-CAAD-9343-991A-8D63010A9D26}" type="presParOf" srcId="{1443C561-0D07-413E-B1D3-FECF75DEDE4D}" destId="{5F0B87EA-8E0A-44A7-A3F6-41B267C30280}" srcOrd="2" destOrd="0" presId="urn:microsoft.com/office/officeart/2018/2/layout/IconVerticalSolidList"/>
    <dgm:cxn modelId="{122E1938-7448-AB45-AF2A-21D59B22F93E}" type="presParOf" srcId="{5F0B87EA-8E0A-44A7-A3F6-41B267C30280}" destId="{01593EBA-1CE7-4121-AB9B-2C0058592EB3}" srcOrd="0" destOrd="0" presId="urn:microsoft.com/office/officeart/2018/2/layout/IconVerticalSolidList"/>
    <dgm:cxn modelId="{E04DE160-1E1C-E746-B542-FDBAC1F52FC2}" type="presParOf" srcId="{5F0B87EA-8E0A-44A7-A3F6-41B267C30280}" destId="{8662AF17-A957-4D58-A4E0-80BD858C49EE}" srcOrd="1" destOrd="0" presId="urn:microsoft.com/office/officeart/2018/2/layout/IconVerticalSolidList"/>
    <dgm:cxn modelId="{4D6A743E-385E-BB4A-9D03-420A169CA2C7}" type="presParOf" srcId="{5F0B87EA-8E0A-44A7-A3F6-41B267C30280}" destId="{34F2D197-A309-4F67-B7F9-69A7B9953FDE}" srcOrd="2" destOrd="0" presId="urn:microsoft.com/office/officeart/2018/2/layout/IconVerticalSolidList"/>
    <dgm:cxn modelId="{69530CCD-0233-7442-9509-B9C7A714E059}" type="presParOf" srcId="{5F0B87EA-8E0A-44A7-A3F6-41B267C30280}" destId="{FAF3EBFD-C27F-4A8A-9F5A-AAAFD5BE0573}" srcOrd="3" destOrd="0" presId="urn:microsoft.com/office/officeart/2018/2/layout/IconVerticalSolidList"/>
    <dgm:cxn modelId="{100D72F4-A55F-0740-A5E3-4BA693B5F770}" type="presParOf" srcId="{1443C561-0D07-413E-B1D3-FECF75DEDE4D}" destId="{F53207C5-3B4B-462F-9A50-F42A70E88D16}" srcOrd="3" destOrd="0" presId="urn:microsoft.com/office/officeart/2018/2/layout/IconVerticalSolidList"/>
    <dgm:cxn modelId="{F4076261-89AC-894C-977E-D1FAAE6E0898}" type="presParOf" srcId="{1443C561-0D07-413E-B1D3-FECF75DEDE4D}" destId="{736079F3-43FF-4646-B464-994DB99B8914}" srcOrd="4" destOrd="0" presId="urn:microsoft.com/office/officeart/2018/2/layout/IconVerticalSolidList"/>
    <dgm:cxn modelId="{5B7F127C-E62A-A24D-A58E-2BB65872C578}" type="presParOf" srcId="{736079F3-43FF-4646-B464-994DB99B8914}" destId="{BAC7466A-E886-44B8-8138-2DD2A8682A7E}" srcOrd="0" destOrd="0" presId="urn:microsoft.com/office/officeart/2018/2/layout/IconVerticalSolidList"/>
    <dgm:cxn modelId="{709B725D-F403-3744-9BE8-3F08ACB23262}" type="presParOf" srcId="{736079F3-43FF-4646-B464-994DB99B8914}" destId="{DD719849-CB54-4720-A57A-D23870B31D7C}" srcOrd="1" destOrd="0" presId="urn:microsoft.com/office/officeart/2018/2/layout/IconVerticalSolidList"/>
    <dgm:cxn modelId="{00D8ED30-6BB1-5E40-AC2E-018968E8D3AF}" type="presParOf" srcId="{736079F3-43FF-4646-B464-994DB99B8914}" destId="{4252440C-06E6-4F98-A628-A910BC8DFE9A}" srcOrd="2" destOrd="0" presId="urn:microsoft.com/office/officeart/2018/2/layout/IconVerticalSolidList"/>
    <dgm:cxn modelId="{BF887A44-F312-B94B-9046-0D3512B5CAEC}" type="presParOf" srcId="{736079F3-43FF-4646-B464-994DB99B8914}" destId="{ADD57110-6D65-4015-94BC-E3898318FC52}" srcOrd="3" destOrd="0" presId="urn:microsoft.com/office/officeart/2018/2/layout/IconVerticalSolidList"/>
    <dgm:cxn modelId="{F5433FD1-F2AE-8142-BFA5-E454F4DB9EC3}" type="presParOf" srcId="{1443C561-0D07-413E-B1D3-FECF75DEDE4D}" destId="{E7651FE2-31EE-414E-A403-8C5C9E2BBA21}" srcOrd="5" destOrd="0" presId="urn:microsoft.com/office/officeart/2018/2/layout/IconVerticalSolidList"/>
    <dgm:cxn modelId="{21F8325B-03F2-5240-BADD-AE43B8B9FFC7}" type="presParOf" srcId="{1443C561-0D07-413E-B1D3-FECF75DEDE4D}" destId="{B18633CD-FEDC-4DDB-BA56-613EC5911030}" srcOrd="6" destOrd="0" presId="urn:microsoft.com/office/officeart/2018/2/layout/IconVerticalSolidList"/>
    <dgm:cxn modelId="{6E488B1D-3B45-9E4B-A683-9A1672EE36B9}" type="presParOf" srcId="{B18633CD-FEDC-4DDB-BA56-613EC5911030}" destId="{9E95F21E-B7DC-486A-BE11-1D90CEB1626D}" srcOrd="0" destOrd="0" presId="urn:microsoft.com/office/officeart/2018/2/layout/IconVerticalSolidList"/>
    <dgm:cxn modelId="{C6A55AB0-E759-1A40-82D0-212EAC1A8640}" type="presParOf" srcId="{B18633CD-FEDC-4DDB-BA56-613EC5911030}" destId="{F9EBAFD6-4B28-425F-A3B1-43EE4BD9B88E}" srcOrd="1" destOrd="0" presId="urn:microsoft.com/office/officeart/2018/2/layout/IconVerticalSolidList"/>
    <dgm:cxn modelId="{F3E9EC56-5E30-CF40-BB5F-CA05220E406A}" type="presParOf" srcId="{B18633CD-FEDC-4DDB-BA56-613EC5911030}" destId="{2211561C-64A3-4CAC-8F3D-1D44E628863B}" srcOrd="2" destOrd="0" presId="urn:microsoft.com/office/officeart/2018/2/layout/IconVerticalSolidList"/>
    <dgm:cxn modelId="{7630D643-B23F-3042-8EAC-B501B1BE226B}" type="presParOf" srcId="{B18633CD-FEDC-4DDB-BA56-613EC5911030}" destId="{88297732-717F-45C6-B8B6-FDE41CF5CDEB}" srcOrd="3" destOrd="0" presId="urn:microsoft.com/office/officeart/2018/2/layout/IconVerticalSolidList"/>
    <dgm:cxn modelId="{8548278D-C4ED-194B-B0A5-518C6938A12E}" type="presParOf" srcId="{1443C561-0D07-413E-B1D3-FECF75DEDE4D}" destId="{DD092900-6021-4A22-9E4D-BF36F12F3211}" srcOrd="7" destOrd="0" presId="urn:microsoft.com/office/officeart/2018/2/layout/IconVerticalSolidList"/>
    <dgm:cxn modelId="{A5940FF8-AC4C-914E-9943-7265EDED192E}" type="presParOf" srcId="{1443C561-0D07-413E-B1D3-FECF75DEDE4D}" destId="{82877FF7-D6EE-4CD9-A91B-53B5B0C0A600}" srcOrd="8" destOrd="0" presId="urn:microsoft.com/office/officeart/2018/2/layout/IconVerticalSolidList"/>
    <dgm:cxn modelId="{623D7470-F103-1641-AD52-B94E1D2DEEB1}" type="presParOf" srcId="{82877FF7-D6EE-4CD9-A91B-53B5B0C0A600}" destId="{7A3B25D6-6A6C-4191-8978-C28085BB2F35}" srcOrd="0" destOrd="0" presId="urn:microsoft.com/office/officeart/2018/2/layout/IconVerticalSolidList"/>
    <dgm:cxn modelId="{39D7EB2C-1500-EF4E-B63A-218C7C8549CF}" type="presParOf" srcId="{82877FF7-D6EE-4CD9-A91B-53B5B0C0A600}" destId="{237485C8-7051-4E3C-AB4B-0A4E69EF9001}" srcOrd="1" destOrd="0" presId="urn:microsoft.com/office/officeart/2018/2/layout/IconVerticalSolidList"/>
    <dgm:cxn modelId="{1D444D76-CDC4-A340-8F1F-6B496B3E048F}" type="presParOf" srcId="{82877FF7-D6EE-4CD9-A91B-53B5B0C0A600}" destId="{2596ADCD-703B-47B5-A634-A39485264B1C}" srcOrd="2" destOrd="0" presId="urn:microsoft.com/office/officeart/2018/2/layout/IconVerticalSolidList"/>
    <dgm:cxn modelId="{9A5958D1-F47B-6B4E-AEBF-F9DC9CAFE6BB}" type="presParOf" srcId="{82877FF7-D6EE-4CD9-A91B-53B5B0C0A600}" destId="{532FFB6A-332F-463C-97AD-94F1984357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8FC7C0-0988-4120-A82F-6B57CFB6CA9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E97065B-68BE-41E4-83CC-B362A59B653A}">
      <dgm:prSet/>
      <dgm:spPr/>
      <dgm:t>
        <a:bodyPr/>
        <a:lstStyle/>
        <a:p>
          <a:r>
            <a:rPr lang="en-US" b="1"/>
            <a:t>Temporal clustering</a:t>
          </a:r>
          <a:r>
            <a:rPr lang="en-US"/>
            <a:t> </a:t>
          </a:r>
        </a:p>
      </dgm:t>
    </dgm:pt>
    <dgm:pt modelId="{44B617AD-7F11-440D-BE63-EA3C01C8ED35}" type="parTrans" cxnId="{998F4A05-F064-4418-9F43-2FEBB1673AA4}">
      <dgm:prSet/>
      <dgm:spPr/>
      <dgm:t>
        <a:bodyPr/>
        <a:lstStyle/>
        <a:p>
          <a:endParaRPr lang="en-US"/>
        </a:p>
      </dgm:t>
    </dgm:pt>
    <dgm:pt modelId="{48B8ADE7-FCF7-4070-81D5-AAF060A652D1}" type="sibTrans" cxnId="{998F4A05-F064-4418-9F43-2FEBB1673AA4}">
      <dgm:prSet/>
      <dgm:spPr/>
      <dgm:t>
        <a:bodyPr/>
        <a:lstStyle/>
        <a:p>
          <a:endParaRPr lang="en-US"/>
        </a:p>
      </dgm:t>
    </dgm:pt>
    <dgm:pt modelId="{AC8FEBF0-E012-4897-9DE2-520E1C399619}">
      <dgm:prSet/>
      <dgm:spPr/>
      <dgm:t>
        <a:bodyPr/>
        <a:lstStyle/>
        <a:p>
          <a:r>
            <a:rPr lang="en-US"/>
            <a:t>Groups data on patterns </a:t>
          </a:r>
          <a:r>
            <a:rPr lang="en-US" b="1"/>
            <a:t>change over time</a:t>
          </a:r>
          <a:r>
            <a:rPr lang="en-US"/>
            <a:t>, </a:t>
          </a:r>
        </a:p>
      </dgm:t>
    </dgm:pt>
    <dgm:pt modelId="{401B1A4A-5BED-4E82-A876-AFC15E7628C4}" type="parTrans" cxnId="{AFF14B8B-67F4-439F-83A8-D56E2192270C}">
      <dgm:prSet/>
      <dgm:spPr/>
      <dgm:t>
        <a:bodyPr/>
        <a:lstStyle/>
        <a:p>
          <a:endParaRPr lang="en-US"/>
        </a:p>
      </dgm:t>
    </dgm:pt>
    <dgm:pt modelId="{871785E2-E164-4603-B099-64245A3024C7}" type="sibTrans" cxnId="{AFF14B8B-67F4-439F-83A8-D56E2192270C}">
      <dgm:prSet/>
      <dgm:spPr/>
      <dgm:t>
        <a:bodyPr/>
        <a:lstStyle/>
        <a:p>
          <a:endParaRPr lang="en-US"/>
        </a:p>
      </dgm:t>
    </dgm:pt>
    <dgm:pt modelId="{DC9332EF-24CB-4C15-B509-8834E29CDD99}">
      <dgm:prSet/>
      <dgm:spPr/>
      <dgm:t>
        <a:bodyPr/>
        <a:lstStyle/>
        <a:p>
          <a:r>
            <a:rPr lang="en-US"/>
            <a:t>Considers </a:t>
          </a:r>
          <a:r>
            <a:rPr lang="en-US" b="1"/>
            <a:t>trajectories or sequences</a:t>
          </a:r>
          <a:r>
            <a:rPr lang="en-US"/>
            <a:t>.</a:t>
          </a:r>
        </a:p>
      </dgm:t>
    </dgm:pt>
    <dgm:pt modelId="{C3A24889-F5D7-454C-9D33-2C3F079547CA}" type="parTrans" cxnId="{EDB420A4-82F2-4FB7-B06F-89AD4502083F}">
      <dgm:prSet/>
      <dgm:spPr/>
      <dgm:t>
        <a:bodyPr/>
        <a:lstStyle/>
        <a:p>
          <a:endParaRPr lang="en-US"/>
        </a:p>
      </dgm:t>
    </dgm:pt>
    <dgm:pt modelId="{1E86AC3D-F773-463E-A57D-B204CDEC5EFE}" type="sibTrans" cxnId="{EDB420A4-82F2-4FB7-B06F-89AD4502083F}">
      <dgm:prSet/>
      <dgm:spPr/>
      <dgm:t>
        <a:bodyPr/>
        <a:lstStyle/>
        <a:p>
          <a:endParaRPr lang="en-US"/>
        </a:p>
      </dgm:t>
    </dgm:pt>
    <dgm:pt modelId="{9FEA53EF-8BD0-41A0-ABA0-488CED2D8ECA}">
      <dgm:prSet/>
      <dgm:spPr/>
      <dgm:t>
        <a:bodyPr/>
        <a:lstStyle/>
        <a:p>
          <a:r>
            <a:rPr lang="en-US" b="1"/>
            <a:t>What is Alzheimer’s?</a:t>
          </a:r>
          <a:endParaRPr lang="en-US"/>
        </a:p>
      </dgm:t>
    </dgm:pt>
    <dgm:pt modelId="{46BBBCC2-5F6D-43C7-B2A1-E5E3A39E187A}" type="parTrans" cxnId="{03146FD8-7B26-49C6-BD17-68CB02367618}">
      <dgm:prSet/>
      <dgm:spPr/>
      <dgm:t>
        <a:bodyPr/>
        <a:lstStyle/>
        <a:p>
          <a:endParaRPr lang="en-US"/>
        </a:p>
      </dgm:t>
    </dgm:pt>
    <dgm:pt modelId="{868473E9-CC8E-4A13-BE97-0F50F5AA4117}" type="sibTrans" cxnId="{03146FD8-7B26-49C6-BD17-68CB02367618}">
      <dgm:prSet/>
      <dgm:spPr/>
      <dgm:t>
        <a:bodyPr/>
        <a:lstStyle/>
        <a:p>
          <a:endParaRPr lang="en-US"/>
        </a:p>
      </dgm:t>
    </dgm:pt>
    <dgm:pt modelId="{52FE0D87-F56A-4322-B6DB-F86C11D56A57}">
      <dgm:prSet/>
      <dgm:spPr/>
      <dgm:t>
        <a:bodyPr/>
        <a:lstStyle/>
        <a:p>
          <a:r>
            <a:rPr lang="en-US" b="1"/>
            <a:t>Neurodegenerative disorder</a:t>
          </a:r>
          <a:endParaRPr lang="en-US"/>
        </a:p>
      </dgm:t>
    </dgm:pt>
    <dgm:pt modelId="{AAB86F90-A950-402E-9C13-2B15EC867D52}" type="parTrans" cxnId="{9A421072-B3B5-4995-8F3B-B63F1447A257}">
      <dgm:prSet/>
      <dgm:spPr/>
      <dgm:t>
        <a:bodyPr/>
        <a:lstStyle/>
        <a:p>
          <a:endParaRPr lang="en-US"/>
        </a:p>
      </dgm:t>
    </dgm:pt>
    <dgm:pt modelId="{B4AD7644-DACB-4129-8476-6F8288A77CC3}" type="sibTrans" cxnId="{9A421072-B3B5-4995-8F3B-B63F1447A257}">
      <dgm:prSet/>
      <dgm:spPr/>
      <dgm:t>
        <a:bodyPr/>
        <a:lstStyle/>
        <a:p>
          <a:endParaRPr lang="en-US"/>
        </a:p>
      </dgm:t>
    </dgm:pt>
    <dgm:pt modelId="{8337DA23-C1CF-451C-A66F-FA22333FD801}">
      <dgm:prSet/>
      <dgm:spPr/>
      <dgm:t>
        <a:bodyPr/>
        <a:lstStyle/>
        <a:p>
          <a:r>
            <a:rPr lang="en-US"/>
            <a:t>Leads to </a:t>
          </a:r>
          <a:r>
            <a:rPr lang="en-US" b="1"/>
            <a:t>progressive memory loss</a:t>
          </a:r>
          <a:r>
            <a:rPr lang="en-US"/>
            <a:t> and </a:t>
          </a:r>
          <a:r>
            <a:rPr lang="en-US" b="1"/>
            <a:t>cognitive decline</a:t>
          </a:r>
          <a:endParaRPr lang="en-US"/>
        </a:p>
      </dgm:t>
    </dgm:pt>
    <dgm:pt modelId="{7E4074E6-3FF7-4EDC-B599-9747D31B050D}" type="parTrans" cxnId="{2AF4C00B-73AF-4000-9049-8BC14F6B756E}">
      <dgm:prSet/>
      <dgm:spPr/>
      <dgm:t>
        <a:bodyPr/>
        <a:lstStyle/>
        <a:p>
          <a:endParaRPr lang="en-US"/>
        </a:p>
      </dgm:t>
    </dgm:pt>
    <dgm:pt modelId="{B3BCD1C3-CA66-401C-8C94-4FDDC7C3F1C4}" type="sibTrans" cxnId="{2AF4C00B-73AF-4000-9049-8BC14F6B756E}">
      <dgm:prSet/>
      <dgm:spPr/>
      <dgm:t>
        <a:bodyPr/>
        <a:lstStyle/>
        <a:p>
          <a:endParaRPr lang="en-US"/>
        </a:p>
      </dgm:t>
    </dgm:pt>
    <dgm:pt modelId="{F4DB4D00-CFE9-4408-8F2D-8C92E86152C9}">
      <dgm:prSet/>
      <dgm:spPr/>
      <dgm:t>
        <a:bodyPr/>
        <a:lstStyle/>
        <a:p>
          <a:r>
            <a:rPr lang="en-US"/>
            <a:t>Most common cause of </a:t>
          </a:r>
          <a:r>
            <a:rPr lang="en-US" b="1"/>
            <a:t>dementia</a:t>
          </a:r>
          <a:r>
            <a:rPr lang="en-US"/>
            <a:t> worldwide</a:t>
          </a:r>
        </a:p>
      </dgm:t>
    </dgm:pt>
    <dgm:pt modelId="{F5BAA6FD-19DA-4EF4-929C-31D4234AB038}" type="parTrans" cxnId="{5EDBADE4-78C4-48B2-B987-5C7614AC6C28}">
      <dgm:prSet/>
      <dgm:spPr/>
      <dgm:t>
        <a:bodyPr/>
        <a:lstStyle/>
        <a:p>
          <a:endParaRPr lang="en-US"/>
        </a:p>
      </dgm:t>
    </dgm:pt>
    <dgm:pt modelId="{7C1A3BFD-5FEA-4803-8303-4FC40CE42B37}" type="sibTrans" cxnId="{5EDBADE4-78C4-48B2-B987-5C7614AC6C28}">
      <dgm:prSet/>
      <dgm:spPr/>
      <dgm:t>
        <a:bodyPr/>
        <a:lstStyle/>
        <a:p>
          <a:endParaRPr lang="en-US"/>
        </a:p>
      </dgm:t>
    </dgm:pt>
    <dgm:pt modelId="{777706C5-A1EE-B94F-9AEB-3B5385B76A5F}" type="pres">
      <dgm:prSet presAssocID="{918FC7C0-0988-4120-A82F-6B57CFB6CA99}" presName="linear" presStyleCnt="0">
        <dgm:presLayoutVars>
          <dgm:animLvl val="lvl"/>
          <dgm:resizeHandles val="exact"/>
        </dgm:presLayoutVars>
      </dgm:prSet>
      <dgm:spPr/>
    </dgm:pt>
    <dgm:pt modelId="{31D13017-4C29-764E-93C8-9E2F307E8C85}" type="pres">
      <dgm:prSet presAssocID="{0E97065B-68BE-41E4-83CC-B362A59B653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2DF9AFE-1685-2047-9E20-FE1FE206BE5A}" type="pres">
      <dgm:prSet presAssocID="{0E97065B-68BE-41E4-83CC-B362A59B653A}" presName="childText" presStyleLbl="revTx" presStyleIdx="0" presStyleCnt="2">
        <dgm:presLayoutVars>
          <dgm:bulletEnabled val="1"/>
        </dgm:presLayoutVars>
      </dgm:prSet>
      <dgm:spPr/>
    </dgm:pt>
    <dgm:pt modelId="{F571E122-F07C-6B4D-A589-8602C1A83E6D}" type="pres">
      <dgm:prSet presAssocID="{9FEA53EF-8BD0-41A0-ABA0-488CED2D8EC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1AD94AA-8D2C-8D46-BDFE-CB2E54257778}" type="pres">
      <dgm:prSet presAssocID="{9FEA53EF-8BD0-41A0-ABA0-488CED2D8EC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98F4A05-F064-4418-9F43-2FEBB1673AA4}" srcId="{918FC7C0-0988-4120-A82F-6B57CFB6CA99}" destId="{0E97065B-68BE-41E4-83CC-B362A59B653A}" srcOrd="0" destOrd="0" parTransId="{44B617AD-7F11-440D-BE63-EA3C01C8ED35}" sibTransId="{48B8ADE7-FCF7-4070-81D5-AAF060A652D1}"/>
    <dgm:cxn modelId="{2AF4C00B-73AF-4000-9049-8BC14F6B756E}" srcId="{9FEA53EF-8BD0-41A0-ABA0-488CED2D8ECA}" destId="{8337DA23-C1CF-451C-A66F-FA22333FD801}" srcOrd="1" destOrd="0" parTransId="{7E4074E6-3FF7-4EDC-B599-9747D31B050D}" sibTransId="{B3BCD1C3-CA66-401C-8C94-4FDDC7C3F1C4}"/>
    <dgm:cxn modelId="{52B94249-C6DF-604A-9458-31901268E56E}" type="presOf" srcId="{F4DB4D00-CFE9-4408-8F2D-8C92E86152C9}" destId="{D1AD94AA-8D2C-8D46-BDFE-CB2E54257778}" srcOrd="0" destOrd="2" presId="urn:microsoft.com/office/officeart/2005/8/layout/vList2"/>
    <dgm:cxn modelId="{45CB5250-0655-0D40-9742-B9DDBB0341DC}" type="presOf" srcId="{52FE0D87-F56A-4322-B6DB-F86C11D56A57}" destId="{D1AD94AA-8D2C-8D46-BDFE-CB2E54257778}" srcOrd="0" destOrd="0" presId="urn:microsoft.com/office/officeart/2005/8/layout/vList2"/>
    <dgm:cxn modelId="{55603C6D-92F0-164C-80C0-62424F27D4ED}" type="presOf" srcId="{9FEA53EF-8BD0-41A0-ABA0-488CED2D8ECA}" destId="{F571E122-F07C-6B4D-A589-8602C1A83E6D}" srcOrd="0" destOrd="0" presId="urn:microsoft.com/office/officeart/2005/8/layout/vList2"/>
    <dgm:cxn modelId="{9A421072-B3B5-4995-8F3B-B63F1447A257}" srcId="{9FEA53EF-8BD0-41A0-ABA0-488CED2D8ECA}" destId="{52FE0D87-F56A-4322-B6DB-F86C11D56A57}" srcOrd="0" destOrd="0" parTransId="{AAB86F90-A950-402E-9C13-2B15EC867D52}" sibTransId="{B4AD7644-DACB-4129-8476-6F8288A77CC3}"/>
    <dgm:cxn modelId="{AFF14B8B-67F4-439F-83A8-D56E2192270C}" srcId="{0E97065B-68BE-41E4-83CC-B362A59B653A}" destId="{AC8FEBF0-E012-4897-9DE2-520E1C399619}" srcOrd="0" destOrd="0" parTransId="{401B1A4A-5BED-4E82-A876-AFC15E7628C4}" sibTransId="{871785E2-E164-4603-B099-64245A3024C7}"/>
    <dgm:cxn modelId="{EDB420A4-82F2-4FB7-B06F-89AD4502083F}" srcId="{0E97065B-68BE-41E4-83CC-B362A59B653A}" destId="{DC9332EF-24CB-4C15-B509-8834E29CDD99}" srcOrd="1" destOrd="0" parTransId="{C3A24889-F5D7-454C-9D33-2C3F079547CA}" sibTransId="{1E86AC3D-F773-463E-A57D-B204CDEC5EFE}"/>
    <dgm:cxn modelId="{03146FD8-7B26-49C6-BD17-68CB02367618}" srcId="{918FC7C0-0988-4120-A82F-6B57CFB6CA99}" destId="{9FEA53EF-8BD0-41A0-ABA0-488CED2D8ECA}" srcOrd="1" destOrd="0" parTransId="{46BBBCC2-5F6D-43C7-B2A1-E5E3A39E187A}" sibTransId="{868473E9-CC8E-4A13-BE97-0F50F5AA4117}"/>
    <dgm:cxn modelId="{2FDE38E0-DDF7-4E47-A73A-E4B9FFF5DC1E}" type="presOf" srcId="{8337DA23-C1CF-451C-A66F-FA22333FD801}" destId="{D1AD94AA-8D2C-8D46-BDFE-CB2E54257778}" srcOrd="0" destOrd="1" presId="urn:microsoft.com/office/officeart/2005/8/layout/vList2"/>
    <dgm:cxn modelId="{5EDBADE4-78C4-48B2-B987-5C7614AC6C28}" srcId="{9FEA53EF-8BD0-41A0-ABA0-488CED2D8ECA}" destId="{F4DB4D00-CFE9-4408-8F2D-8C92E86152C9}" srcOrd="2" destOrd="0" parTransId="{F5BAA6FD-19DA-4EF4-929C-31D4234AB038}" sibTransId="{7C1A3BFD-5FEA-4803-8303-4FC40CE42B37}"/>
    <dgm:cxn modelId="{2FCA5EEB-3D37-C849-B8CA-E5469C2CF261}" type="presOf" srcId="{918FC7C0-0988-4120-A82F-6B57CFB6CA99}" destId="{777706C5-A1EE-B94F-9AEB-3B5385B76A5F}" srcOrd="0" destOrd="0" presId="urn:microsoft.com/office/officeart/2005/8/layout/vList2"/>
    <dgm:cxn modelId="{FA771BF2-E80B-8040-A76E-1E10DB58A35D}" type="presOf" srcId="{DC9332EF-24CB-4C15-B509-8834E29CDD99}" destId="{B2DF9AFE-1685-2047-9E20-FE1FE206BE5A}" srcOrd="0" destOrd="1" presId="urn:microsoft.com/office/officeart/2005/8/layout/vList2"/>
    <dgm:cxn modelId="{0E354DF4-4FED-9B44-BF1A-5D1CEA5DE525}" type="presOf" srcId="{0E97065B-68BE-41E4-83CC-B362A59B653A}" destId="{31D13017-4C29-764E-93C8-9E2F307E8C85}" srcOrd="0" destOrd="0" presId="urn:microsoft.com/office/officeart/2005/8/layout/vList2"/>
    <dgm:cxn modelId="{5AF2CEFC-FC0E-5C44-B579-EECEF2B52FCC}" type="presOf" srcId="{AC8FEBF0-E012-4897-9DE2-520E1C399619}" destId="{B2DF9AFE-1685-2047-9E20-FE1FE206BE5A}" srcOrd="0" destOrd="0" presId="urn:microsoft.com/office/officeart/2005/8/layout/vList2"/>
    <dgm:cxn modelId="{26E1B17F-78A5-B448-AABC-547C7E7B030E}" type="presParOf" srcId="{777706C5-A1EE-B94F-9AEB-3B5385B76A5F}" destId="{31D13017-4C29-764E-93C8-9E2F307E8C85}" srcOrd="0" destOrd="0" presId="urn:microsoft.com/office/officeart/2005/8/layout/vList2"/>
    <dgm:cxn modelId="{23B4DC74-837D-624F-B0FB-48165954EF45}" type="presParOf" srcId="{777706C5-A1EE-B94F-9AEB-3B5385B76A5F}" destId="{B2DF9AFE-1685-2047-9E20-FE1FE206BE5A}" srcOrd="1" destOrd="0" presId="urn:microsoft.com/office/officeart/2005/8/layout/vList2"/>
    <dgm:cxn modelId="{0C11F07D-40A2-694B-BD5E-331AF621EB24}" type="presParOf" srcId="{777706C5-A1EE-B94F-9AEB-3B5385B76A5F}" destId="{F571E122-F07C-6B4D-A589-8602C1A83E6D}" srcOrd="2" destOrd="0" presId="urn:microsoft.com/office/officeart/2005/8/layout/vList2"/>
    <dgm:cxn modelId="{C5CFB9D0-6B00-4741-BBD6-01DCB9740F9F}" type="presParOf" srcId="{777706C5-A1EE-B94F-9AEB-3B5385B76A5F}" destId="{D1AD94AA-8D2C-8D46-BDFE-CB2E5425777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A071D0-CB35-49B5-A0BB-59704385BDC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1734A53-6680-4BE6-ACF8-457B8BD00BB0}">
      <dgm:prSet/>
      <dgm:spPr/>
      <dgm:t>
        <a:bodyPr/>
        <a:lstStyle/>
        <a:p>
          <a:r>
            <a:rPr lang="en-US"/>
            <a:t>Alzheimer’s → progressive neurodegenerative disease.</a:t>
          </a:r>
        </a:p>
      </dgm:t>
    </dgm:pt>
    <dgm:pt modelId="{FA73AEFF-F170-4F7C-A4F4-AE5DEA8CB119}" type="parTrans" cxnId="{E986D57B-1845-4A64-8F48-9B0008EFB78D}">
      <dgm:prSet/>
      <dgm:spPr/>
      <dgm:t>
        <a:bodyPr/>
        <a:lstStyle/>
        <a:p>
          <a:endParaRPr lang="en-US"/>
        </a:p>
      </dgm:t>
    </dgm:pt>
    <dgm:pt modelId="{4720F073-4EB9-4C8D-9019-908F44969675}" type="sibTrans" cxnId="{E986D57B-1845-4A64-8F48-9B0008EFB78D}">
      <dgm:prSet/>
      <dgm:spPr/>
      <dgm:t>
        <a:bodyPr/>
        <a:lstStyle/>
        <a:p>
          <a:endParaRPr lang="en-US"/>
        </a:p>
      </dgm:t>
    </dgm:pt>
    <dgm:pt modelId="{F5E56358-B48F-4631-864C-4498A5945E89}">
      <dgm:prSet/>
      <dgm:spPr/>
      <dgm:t>
        <a:bodyPr/>
        <a:lstStyle/>
        <a:p>
          <a:r>
            <a:rPr lang="en-US"/>
            <a:t>Most ML studies: single snapshot (cross-sectional).</a:t>
          </a:r>
        </a:p>
      </dgm:t>
    </dgm:pt>
    <dgm:pt modelId="{6A561D64-A3C6-4C70-A25D-C4B73D320355}" type="parTrans" cxnId="{9C6F7F5D-A517-48C5-93CC-D5C7C8591EBD}">
      <dgm:prSet/>
      <dgm:spPr/>
      <dgm:t>
        <a:bodyPr/>
        <a:lstStyle/>
        <a:p>
          <a:endParaRPr lang="en-US"/>
        </a:p>
      </dgm:t>
    </dgm:pt>
    <dgm:pt modelId="{C2B57343-CED0-42AE-9596-BA9E7218B4E6}" type="sibTrans" cxnId="{9C6F7F5D-A517-48C5-93CC-D5C7C8591EBD}">
      <dgm:prSet/>
      <dgm:spPr/>
      <dgm:t>
        <a:bodyPr/>
        <a:lstStyle/>
        <a:p>
          <a:endParaRPr lang="en-US"/>
        </a:p>
      </dgm:t>
    </dgm:pt>
    <dgm:pt modelId="{5BD0D1D7-691A-4F62-BFED-CF281BEB66F9}">
      <dgm:prSet/>
      <dgm:spPr/>
      <dgm:t>
        <a:bodyPr/>
        <a:lstStyle/>
        <a:p>
          <a:r>
            <a:rPr lang="en-US"/>
            <a:t>Challenge: disease evolves → requires </a:t>
          </a:r>
          <a:r>
            <a:rPr lang="en-US" b="1"/>
            <a:t>longitudinal modeling</a:t>
          </a:r>
          <a:r>
            <a:rPr lang="en-US"/>
            <a:t>.</a:t>
          </a:r>
        </a:p>
      </dgm:t>
    </dgm:pt>
    <dgm:pt modelId="{5511BE72-F0BE-4878-8679-660882A64EF0}" type="parTrans" cxnId="{46EBA1CF-0B62-441D-A8AC-0FDD927871E0}">
      <dgm:prSet/>
      <dgm:spPr/>
      <dgm:t>
        <a:bodyPr/>
        <a:lstStyle/>
        <a:p>
          <a:endParaRPr lang="en-US"/>
        </a:p>
      </dgm:t>
    </dgm:pt>
    <dgm:pt modelId="{F0961FDF-517D-4120-B5B9-FDEEFC54B092}" type="sibTrans" cxnId="{46EBA1CF-0B62-441D-A8AC-0FDD927871E0}">
      <dgm:prSet/>
      <dgm:spPr/>
      <dgm:t>
        <a:bodyPr/>
        <a:lstStyle/>
        <a:p>
          <a:endParaRPr lang="en-US"/>
        </a:p>
      </dgm:t>
    </dgm:pt>
    <dgm:pt modelId="{69EF1497-A0EB-994D-A9DF-E24D722951A2}" type="pres">
      <dgm:prSet presAssocID="{97A071D0-CB35-49B5-A0BB-59704385BDC2}" presName="linear" presStyleCnt="0">
        <dgm:presLayoutVars>
          <dgm:animLvl val="lvl"/>
          <dgm:resizeHandles val="exact"/>
        </dgm:presLayoutVars>
      </dgm:prSet>
      <dgm:spPr/>
    </dgm:pt>
    <dgm:pt modelId="{1A591640-6A9C-FC4B-A2EC-7641AB1C1B61}" type="pres">
      <dgm:prSet presAssocID="{F1734A53-6680-4BE6-ACF8-457B8BD00BB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B9CD38F-43F2-4F43-8DEE-F5EE726586A5}" type="pres">
      <dgm:prSet presAssocID="{4720F073-4EB9-4C8D-9019-908F44969675}" presName="spacer" presStyleCnt="0"/>
      <dgm:spPr/>
    </dgm:pt>
    <dgm:pt modelId="{7DDC8973-67E9-8147-A191-DEA4A330E570}" type="pres">
      <dgm:prSet presAssocID="{F5E56358-B48F-4631-864C-4498A5945E8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B200FD3-3C98-FD44-84C8-E943D9F9432C}" type="pres">
      <dgm:prSet presAssocID="{C2B57343-CED0-42AE-9596-BA9E7218B4E6}" presName="spacer" presStyleCnt="0"/>
      <dgm:spPr/>
    </dgm:pt>
    <dgm:pt modelId="{9EE79854-B226-5143-97AF-42A0FB44CFA5}" type="pres">
      <dgm:prSet presAssocID="{5BD0D1D7-691A-4F62-BFED-CF281BEB66F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0A5A514-47B4-3F44-8819-7ACEF54BDEEA}" type="presOf" srcId="{97A071D0-CB35-49B5-A0BB-59704385BDC2}" destId="{69EF1497-A0EB-994D-A9DF-E24D722951A2}" srcOrd="0" destOrd="0" presId="urn:microsoft.com/office/officeart/2005/8/layout/vList2"/>
    <dgm:cxn modelId="{9C6F7F5D-A517-48C5-93CC-D5C7C8591EBD}" srcId="{97A071D0-CB35-49B5-A0BB-59704385BDC2}" destId="{F5E56358-B48F-4631-864C-4498A5945E89}" srcOrd="1" destOrd="0" parTransId="{6A561D64-A3C6-4C70-A25D-C4B73D320355}" sibTransId="{C2B57343-CED0-42AE-9596-BA9E7218B4E6}"/>
    <dgm:cxn modelId="{6A482F63-4AF1-7A4B-BB09-0079DD2EF5BA}" type="presOf" srcId="{F1734A53-6680-4BE6-ACF8-457B8BD00BB0}" destId="{1A591640-6A9C-FC4B-A2EC-7641AB1C1B61}" srcOrd="0" destOrd="0" presId="urn:microsoft.com/office/officeart/2005/8/layout/vList2"/>
    <dgm:cxn modelId="{A764616F-896E-8F4F-8303-54B68EAA1C0B}" type="presOf" srcId="{F5E56358-B48F-4631-864C-4498A5945E89}" destId="{7DDC8973-67E9-8147-A191-DEA4A330E570}" srcOrd="0" destOrd="0" presId="urn:microsoft.com/office/officeart/2005/8/layout/vList2"/>
    <dgm:cxn modelId="{E986D57B-1845-4A64-8F48-9B0008EFB78D}" srcId="{97A071D0-CB35-49B5-A0BB-59704385BDC2}" destId="{F1734A53-6680-4BE6-ACF8-457B8BD00BB0}" srcOrd="0" destOrd="0" parTransId="{FA73AEFF-F170-4F7C-A4F4-AE5DEA8CB119}" sibTransId="{4720F073-4EB9-4C8D-9019-908F44969675}"/>
    <dgm:cxn modelId="{F594EB80-A832-074F-93CC-329BF83A2FD6}" type="presOf" srcId="{5BD0D1D7-691A-4F62-BFED-CF281BEB66F9}" destId="{9EE79854-B226-5143-97AF-42A0FB44CFA5}" srcOrd="0" destOrd="0" presId="urn:microsoft.com/office/officeart/2005/8/layout/vList2"/>
    <dgm:cxn modelId="{46EBA1CF-0B62-441D-A8AC-0FDD927871E0}" srcId="{97A071D0-CB35-49B5-A0BB-59704385BDC2}" destId="{5BD0D1D7-691A-4F62-BFED-CF281BEB66F9}" srcOrd="2" destOrd="0" parTransId="{5511BE72-F0BE-4878-8679-660882A64EF0}" sibTransId="{F0961FDF-517D-4120-B5B9-FDEEFC54B092}"/>
    <dgm:cxn modelId="{6CE68696-4329-8A4F-8551-D92FE55FB254}" type="presParOf" srcId="{69EF1497-A0EB-994D-A9DF-E24D722951A2}" destId="{1A591640-6A9C-FC4B-A2EC-7641AB1C1B61}" srcOrd="0" destOrd="0" presId="urn:microsoft.com/office/officeart/2005/8/layout/vList2"/>
    <dgm:cxn modelId="{63F6D943-D84B-804D-A377-9D5AA95A5868}" type="presParOf" srcId="{69EF1497-A0EB-994D-A9DF-E24D722951A2}" destId="{6B9CD38F-43F2-4F43-8DEE-F5EE726586A5}" srcOrd="1" destOrd="0" presId="urn:microsoft.com/office/officeart/2005/8/layout/vList2"/>
    <dgm:cxn modelId="{65557286-00DF-7347-A1D3-D396CAA1B07F}" type="presParOf" srcId="{69EF1497-A0EB-994D-A9DF-E24D722951A2}" destId="{7DDC8973-67E9-8147-A191-DEA4A330E570}" srcOrd="2" destOrd="0" presId="urn:microsoft.com/office/officeart/2005/8/layout/vList2"/>
    <dgm:cxn modelId="{0F9D4D58-F20B-2A42-8BEE-7F6A3158545C}" type="presParOf" srcId="{69EF1497-A0EB-994D-A9DF-E24D722951A2}" destId="{0B200FD3-3C98-FD44-84C8-E943D9F9432C}" srcOrd="3" destOrd="0" presId="urn:microsoft.com/office/officeart/2005/8/layout/vList2"/>
    <dgm:cxn modelId="{253920CA-79F3-1848-8A04-EBE74C4CAABE}" type="presParOf" srcId="{69EF1497-A0EB-994D-A9DF-E24D722951A2}" destId="{9EE79854-B226-5143-97AF-42A0FB44CFA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E724CC-EF25-4C58-8841-FB1B87669560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73F6B71-6CE8-42AA-92B2-899E428076D4}">
      <dgm:prSet/>
      <dgm:spPr/>
      <dgm:t>
        <a:bodyPr/>
        <a:lstStyle/>
        <a:p>
          <a:r>
            <a:rPr lang="en-US" b="1"/>
            <a:t>Dataset:</a:t>
          </a:r>
          <a:r>
            <a:rPr lang="en-US"/>
            <a:t> Alzheimer’s dataset (OASIS-3, via Kaggle).</a:t>
          </a:r>
        </a:p>
      </dgm:t>
    </dgm:pt>
    <dgm:pt modelId="{D30E9B65-0BD8-43EB-9F2A-F88695ABE13E}" type="parTrans" cxnId="{01C73211-CFB0-47C1-A866-4B905CAD542D}">
      <dgm:prSet/>
      <dgm:spPr/>
      <dgm:t>
        <a:bodyPr/>
        <a:lstStyle/>
        <a:p>
          <a:endParaRPr lang="en-US"/>
        </a:p>
      </dgm:t>
    </dgm:pt>
    <dgm:pt modelId="{1D1F0D2B-807C-4174-9057-5059158E94B5}" type="sibTrans" cxnId="{01C73211-CFB0-47C1-A866-4B905CAD542D}">
      <dgm:prSet/>
      <dgm:spPr/>
      <dgm:t>
        <a:bodyPr/>
        <a:lstStyle/>
        <a:p>
          <a:endParaRPr lang="en-US"/>
        </a:p>
      </dgm:t>
    </dgm:pt>
    <dgm:pt modelId="{4087E65C-3CD6-4E5F-9762-50074D9CF086}">
      <dgm:prSet/>
      <dgm:spPr/>
      <dgm:t>
        <a:bodyPr/>
        <a:lstStyle/>
        <a:p>
          <a:r>
            <a:rPr lang="en-US" b="1"/>
            <a:t>Cross-sectional:</a:t>
          </a:r>
          <a:r>
            <a:rPr lang="en-US"/>
            <a:t> single visit per subject.</a:t>
          </a:r>
        </a:p>
      </dgm:t>
    </dgm:pt>
    <dgm:pt modelId="{2DC1D948-A4D3-4D4B-A830-745DA63C54CA}" type="parTrans" cxnId="{6570AB18-A1FA-484E-8A01-8406B803D57E}">
      <dgm:prSet/>
      <dgm:spPr/>
      <dgm:t>
        <a:bodyPr/>
        <a:lstStyle/>
        <a:p>
          <a:endParaRPr lang="en-US"/>
        </a:p>
      </dgm:t>
    </dgm:pt>
    <dgm:pt modelId="{BFFB1212-4E56-40B7-BC6C-E87C13480403}" type="sibTrans" cxnId="{6570AB18-A1FA-484E-8A01-8406B803D57E}">
      <dgm:prSet/>
      <dgm:spPr/>
      <dgm:t>
        <a:bodyPr/>
        <a:lstStyle/>
        <a:p>
          <a:endParaRPr lang="en-US"/>
        </a:p>
      </dgm:t>
    </dgm:pt>
    <dgm:pt modelId="{548EBB58-951D-4CB3-8752-FBBA8295E430}">
      <dgm:prSet/>
      <dgm:spPr/>
      <dgm:t>
        <a:bodyPr/>
        <a:lstStyle/>
        <a:p>
          <a:r>
            <a:rPr lang="en-US" b="1"/>
            <a:t>Longitudinal:</a:t>
          </a:r>
          <a:r>
            <a:rPr lang="en-US"/>
            <a:t> repeated MRI + cognitive assessments across years.</a:t>
          </a:r>
        </a:p>
      </dgm:t>
    </dgm:pt>
    <dgm:pt modelId="{C220F15C-0389-4E9B-8DDD-1B7EEC6962AB}" type="parTrans" cxnId="{5F3326D1-5265-4522-8CA9-18BE86F4C9CD}">
      <dgm:prSet/>
      <dgm:spPr/>
      <dgm:t>
        <a:bodyPr/>
        <a:lstStyle/>
        <a:p>
          <a:endParaRPr lang="en-US"/>
        </a:p>
      </dgm:t>
    </dgm:pt>
    <dgm:pt modelId="{284192AB-4E86-4A58-9D5A-AAE77AC624CB}" type="sibTrans" cxnId="{5F3326D1-5265-4522-8CA9-18BE86F4C9CD}">
      <dgm:prSet/>
      <dgm:spPr/>
      <dgm:t>
        <a:bodyPr/>
        <a:lstStyle/>
        <a:p>
          <a:endParaRPr lang="en-US"/>
        </a:p>
      </dgm:t>
    </dgm:pt>
    <dgm:pt modelId="{0C8FBE1F-1F7D-4854-A106-1FCC7AFC7185}">
      <dgm:prSet/>
      <dgm:spPr/>
      <dgm:t>
        <a:bodyPr/>
        <a:lstStyle/>
        <a:p>
          <a:r>
            <a:rPr lang="en-US"/>
            <a:t>Why longitudinal? → progression tracking.</a:t>
          </a:r>
        </a:p>
      </dgm:t>
    </dgm:pt>
    <dgm:pt modelId="{08AE9E09-3279-4B25-87A3-79BE84EB10AE}" type="parTrans" cxnId="{F4EF876E-DE84-4043-BCD3-77C7600F207B}">
      <dgm:prSet/>
      <dgm:spPr/>
      <dgm:t>
        <a:bodyPr/>
        <a:lstStyle/>
        <a:p>
          <a:endParaRPr lang="en-US"/>
        </a:p>
      </dgm:t>
    </dgm:pt>
    <dgm:pt modelId="{8BC1812D-17FB-47EB-9EB0-060160CD6B35}" type="sibTrans" cxnId="{F4EF876E-DE84-4043-BCD3-77C7600F207B}">
      <dgm:prSet/>
      <dgm:spPr/>
      <dgm:t>
        <a:bodyPr/>
        <a:lstStyle/>
        <a:p>
          <a:endParaRPr lang="en-US"/>
        </a:p>
      </dgm:t>
    </dgm:pt>
    <dgm:pt modelId="{41846B3F-71C1-E942-B087-64805D867643}" type="pres">
      <dgm:prSet presAssocID="{90E724CC-EF25-4C58-8841-FB1B87669560}" presName="vert0" presStyleCnt="0">
        <dgm:presLayoutVars>
          <dgm:dir/>
          <dgm:animOne val="branch"/>
          <dgm:animLvl val="lvl"/>
        </dgm:presLayoutVars>
      </dgm:prSet>
      <dgm:spPr/>
    </dgm:pt>
    <dgm:pt modelId="{D0C90C03-F321-8C4D-AC9F-41CE81DD8E38}" type="pres">
      <dgm:prSet presAssocID="{073F6B71-6CE8-42AA-92B2-899E428076D4}" presName="thickLine" presStyleLbl="alignNode1" presStyleIdx="0" presStyleCnt="4"/>
      <dgm:spPr/>
    </dgm:pt>
    <dgm:pt modelId="{DCB09DAF-938E-134C-9113-2F9E83C6FD3B}" type="pres">
      <dgm:prSet presAssocID="{073F6B71-6CE8-42AA-92B2-899E428076D4}" presName="horz1" presStyleCnt="0"/>
      <dgm:spPr/>
    </dgm:pt>
    <dgm:pt modelId="{48CE7205-D4AB-DD4D-A817-B0A43C9A8CBA}" type="pres">
      <dgm:prSet presAssocID="{073F6B71-6CE8-42AA-92B2-899E428076D4}" presName="tx1" presStyleLbl="revTx" presStyleIdx="0" presStyleCnt="4"/>
      <dgm:spPr/>
    </dgm:pt>
    <dgm:pt modelId="{1D355C15-C5D6-AD47-9CF0-3A5E4B8AEE3A}" type="pres">
      <dgm:prSet presAssocID="{073F6B71-6CE8-42AA-92B2-899E428076D4}" presName="vert1" presStyleCnt="0"/>
      <dgm:spPr/>
    </dgm:pt>
    <dgm:pt modelId="{C145ACA1-6CD8-864F-A12B-91873ACCF8D3}" type="pres">
      <dgm:prSet presAssocID="{4087E65C-3CD6-4E5F-9762-50074D9CF086}" presName="thickLine" presStyleLbl="alignNode1" presStyleIdx="1" presStyleCnt="4"/>
      <dgm:spPr/>
    </dgm:pt>
    <dgm:pt modelId="{19557305-15E5-134A-8CA9-7ACAAFA0C02D}" type="pres">
      <dgm:prSet presAssocID="{4087E65C-3CD6-4E5F-9762-50074D9CF086}" presName="horz1" presStyleCnt="0"/>
      <dgm:spPr/>
    </dgm:pt>
    <dgm:pt modelId="{DA322B5A-E4A0-F043-B1D9-321904C93DDE}" type="pres">
      <dgm:prSet presAssocID="{4087E65C-3CD6-4E5F-9762-50074D9CF086}" presName="tx1" presStyleLbl="revTx" presStyleIdx="1" presStyleCnt="4"/>
      <dgm:spPr/>
    </dgm:pt>
    <dgm:pt modelId="{B6338580-4C15-BD4F-AE70-A54842220EAE}" type="pres">
      <dgm:prSet presAssocID="{4087E65C-3CD6-4E5F-9762-50074D9CF086}" presName="vert1" presStyleCnt="0"/>
      <dgm:spPr/>
    </dgm:pt>
    <dgm:pt modelId="{4A019F67-E78C-AE40-AC26-76DBE386BA2C}" type="pres">
      <dgm:prSet presAssocID="{548EBB58-951D-4CB3-8752-FBBA8295E430}" presName="thickLine" presStyleLbl="alignNode1" presStyleIdx="2" presStyleCnt="4"/>
      <dgm:spPr/>
    </dgm:pt>
    <dgm:pt modelId="{302F0D23-F143-0843-84AC-44A1B57DEFAD}" type="pres">
      <dgm:prSet presAssocID="{548EBB58-951D-4CB3-8752-FBBA8295E430}" presName="horz1" presStyleCnt="0"/>
      <dgm:spPr/>
    </dgm:pt>
    <dgm:pt modelId="{276561E7-73B1-1145-9AED-7ACA781A5015}" type="pres">
      <dgm:prSet presAssocID="{548EBB58-951D-4CB3-8752-FBBA8295E430}" presName="tx1" presStyleLbl="revTx" presStyleIdx="2" presStyleCnt="4"/>
      <dgm:spPr/>
    </dgm:pt>
    <dgm:pt modelId="{47D67404-72EE-2140-9F20-4A8E8370CD78}" type="pres">
      <dgm:prSet presAssocID="{548EBB58-951D-4CB3-8752-FBBA8295E430}" presName="vert1" presStyleCnt="0"/>
      <dgm:spPr/>
    </dgm:pt>
    <dgm:pt modelId="{6E86C5E3-3478-8746-B5AB-26C9F2179D5B}" type="pres">
      <dgm:prSet presAssocID="{0C8FBE1F-1F7D-4854-A106-1FCC7AFC7185}" presName="thickLine" presStyleLbl="alignNode1" presStyleIdx="3" presStyleCnt="4"/>
      <dgm:spPr/>
    </dgm:pt>
    <dgm:pt modelId="{FB1A2543-F76A-9F4E-8BA4-FC920C0DFC8A}" type="pres">
      <dgm:prSet presAssocID="{0C8FBE1F-1F7D-4854-A106-1FCC7AFC7185}" presName="horz1" presStyleCnt="0"/>
      <dgm:spPr/>
    </dgm:pt>
    <dgm:pt modelId="{A40145D1-E931-A74D-B9C5-6977CA92E96F}" type="pres">
      <dgm:prSet presAssocID="{0C8FBE1F-1F7D-4854-A106-1FCC7AFC7185}" presName="tx1" presStyleLbl="revTx" presStyleIdx="3" presStyleCnt="4"/>
      <dgm:spPr/>
    </dgm:pt>
    <dgm:pt modelId="{FA7E1F5C-7358-EC46-843D-5D5BC8BB99A2}" type="pres">
      <dgm:prSet presAssocID="{0C8FBE1F-1F7D-4854-A106-1FCC7AFC7185}" presName="vert1" presStyleCnt="0"/>
      <dgm:spPr/>
    </dgm:pt>
  </dgm:ptLst>
  <dgm:cxnLst>
    <dgm:cxn modelId="{01C73211-CFB0-47C1-A866-4B905CAD542D}" srcId="{90E724CC-EF25-4C58-8841-FB1B87669560}" destId="{073F6B71-6CE8-42AA-92B2-899E428076D4}" srcOrd="0" destOrd="0" parTransId="{D30E9B65-0BD8-43EB-9F2A-F88695ABE13E}" sibTransId="{1D1F0D2B-807C-4174-9057-5059158E94B5}"/>
    <dgm:cxn modelId="{987A9C15-F98F-9E49-93EB-B704D7BCDCD8}" type="presOf" srcId="{073F6B71-6CE8-42AA-92B2-899E428076D4}" destId="{48CE7205-D4AB-DD4D-A817-B0A43C9A8CBA}" srcOrd="0" destOrd="0" presId="urn:microsoft.com/office/officeart/2008/layout/LinedList"/>
    <dgm:cxn modelId="{6570AB18-A1FA-484E-8A01-8406B803D57E}" srcId="{90E724CC-EF25-4C58-8841-FB1B87669560}" destId="{4087E65C-3CD6-4E5F-9762-50074D9CF086}" srcOrd="1" destOrd="0" parTransId="{2DC1D948-A4D3-4D4B-A830-745DA63C54CA}" sibTransId="{BFFB1212-4E56-40B7-BC6C-E87C13480403}"/>
    <dgm:cxn modelId="{1B73B72C-0300-504E-A11A-D1E40D63DF23}" type="presOf" srcId="{90E724CC-EF25-4C58-8841-FB1B87669560}" destId="{41846B3F-71C1-E942-B087-64805D867643}" srcOrd="0" destOrd="0" presId="urn:microsoft.com/office/officeart/2008/layout/LinedList"/>
    <dgm:cxn modelId="{22B9116D-CE7B-4C43-8E22-EBF90B9A9564}" type="presOf" srcId="{4087E65C-3CD6-4E5F-9762-50074D9CF086}" destId="{DA322B5A-E4A0-F043-B1D9-321904C93DDE}" srcOrd="0" destOrd="0" presId="urn:microsoft.com/office/officeart/2008/layout/LinedList"/>
    <dgm:cxn modelId="{F4EF876E-DE84-4043-BCD3-77C7600F207B}" srcId="{90E724CC-EF25-4C58-8841-FB1B87669560}" destId="{0C8FBE1F-1F7D-4854-A106-1FCC7AFC7185}" srcOrd="3" destOrd="0" parTransId="{08AE9E09-3279-4B25-87A3-79BE84EB10AE}" sibTransId="{8BC1812D-17FB-47EB-9EB0-060160CD6B35}"/>
    <dgm:cxn modelId="{5F3326D1-5265-4522-8CA9-18BE86F4C9CD}" srcId="{90E724CC-EF25-4C58-8841-FB1B87669560}" destId="{548EBB58-951D-4CB3-8752-FBBA8295E430}" srcOrd="2" destOrd="0" parTransId="{C220F15C-0389-4E9B-8DDD-1B7EEC6962AB}" sibTransId="{284192AB-4E86-4A58-9D5A-AAE77AC624CB}"/>
    <dgm:cxn modelId="{D90CE5FD-785D-174D-89A8-00678CCC384F}" type="presOf" srcId="{548EBB58-951D-4CB3-8752-FBBA8295E430}" destId="{276561E7-73B1-1145-9AED-7ACA781A5015}" srcOrd="0" destOrd="0" presId="urn:microsoft.com/office/officeart/2008/layout/LinedList"/>
    <dgm:cxn modelId="{B625ECFD-06D4-0C4F-BCD3-A944CC31A971}" type="presOf" srcId="{0C8FBE1F-1F7D-4854-A106-1FCC7AFC7185}" destId="{A40145D1-E931-A74D-B9C5-6977CA92E96F}" srcOrd="0" destOrd="0" presId="urn:microsoft.com/office/officeart/2008/layout/LinedList"/>
    <dgm:cxn modelId="{CA8F495E-30A7-034C-BACC-68E7B0484BD3}" type="presParOf" srcId="{41846B3F-71C1-E942-B087-64805D867643}" destId="{D0C90C03-F321-8C4D-AC9F-41CE81DD8E38}" srcOrd="0" destOrd="0" presId="urn:microsoft.com/office/officeart/2008/layout/LinedList"/>
    <dgm:cxn modelId="{6AAD83B5-4FA4-CF4E-BFDD-8AD81DE72E38}" type="presParOf" srcId="{41846B3F-71C1-E942-B087-64805D867643}" destId="{DCB09DAF-938E-134C-9113-2F9E83C6FD3B}" srcOrd="1" destOrd="0" presId="urn:microsoft.com/office/officeart/2008/layout/LinedList"/>
    <dgm:cxn modelId="{ECEC318D-F519-4546-8F4A-711F7B608694}" type="presParOf" srcId="{DCB09DAF-938E-134C-9113-2F9E83C6FD3B}" destId="{48CE7205-D4AB-DD4D-A817-B0A43C9A8CBA}" srcOrd="0" destOrd="0" presId="urn:microsoft.com/office/officeart/2008/layout/LinedList"/>
    <dgm:cxn modelId="{AB93CB6D-77EF-1C43-A8DB-3E65D27D7CDA}" type="presParOf" srcId="{DCB09DAF-938E-134C-9113-2F9E83C6FD3B}" destId="{1D355C15-C5D6-AD47-9CF0-3A5E4B8AEE3A}" srcOrd="1" destOrd="0" presId="urn:microsoft.com/office/officeart/2008/layout/LinedList"/>
    <dgm:cxn modelId="{0F292111-8B24-FE49-AC08-D07996F34B54}" type="presParOf" srcId="{41846B3F-71C1-E942-B087-64805D867643}" destId="{C145ACA1-6CD8-864F-A12B-91873ACCF8D3}" srcOrd="2" destOrd="0" presId="urn:microsoft.com/office/officeart/2008/layout/LinedList"/>
    <dgm:cxn modelId="{B7993CAF-3AFB-8546-A9CA-47FE6F958AFC}" type="presParOf" srcId="{41846B3F-71C1-E942-B087-64805D867643}" destId="{19557305-15E5-134A-8CA9-7ACAAFA0C02D}" srcOrd="3" destOrd="0" presId="urn:microsoft.com/office/officeart/2008/layout/LinedList"/>
    <dgm:cxn modelId="{B5F96341-134C-A34D-974D-8FA6F6E3EEEF}" type="presParOf" srcId="{19557305-15E5-134A-8CA9-7ACAAFA0C02D}" destId="{DA322B5A-E4A0-F043-B1D9-321904C93DDE}" srcOrd="0" destOrd="0" presId="urn:microsoft.com/office/officeart/2008/layout/LinedList"/>
    <dgm:cxn modelId="{CECFA48B-28AE-F642-8316-399E13251031}" type="presParOf" srcId="{19557305-15E5-134A-8CA9-7ACAAFA0C02D}" destId="{B6338580-4C15-BD4F-AE70-A54842220EAE}" srcOrd="1" destOrd="0" presId="urn:microsoft.com/office/officeart/2008/layout/LinedList"/>
    <dgm:cxn modelId="{44A0E97C-5997-FD46-9135-71291375C247}" type="presParOf" srcId="{41846B3F-71C1-E942-B087-64805D867643}" destId="{4A019F67-E78C-AE40-AC26-76DBE386BA2C}" srcOrd="4" destOrd="0" presId="urn:microsoft.com/office/officeart/2008/layout/LinedList"/>
    <dgm:cxn modelId="{8310AAE9-B0DD-E74F-819B-3C2640108469}" type="presParOf" srcId="{41846B3F-71C1-E942-B087-64805D867643}" destId="{302F0D23-F143-0843-84AC-44A1B57DEFAD}" srcOrd="5" destOrd="0" presId="urn:microsoft.com/office/officeart/2008/layout/LinedList"/>
    <dgm:cxn modelId="{54CEC48B-ACAC-8749-924B-F9ED003B321E}" type="presParOf" srcId="{302F0D23-F143-0843-84AC-44A1B57DEFAD}" destId="{276561E7-73B1-1145-9AED-7ACA781A5015}" srcOrd="0" destOrd="0" presId="urn:microsoft.com/office/officeart/2008/layout/LinedList"/>
    <dgm:cxn modelId="{A616DBBB-68C3-8948-8C02-0BB205D72657}" type="presParOf" srcId="{302F0D23-F143-0843-84AC-44A1B57DEFAD}" destId="{47D67404-72EE-2140-9F20-4A8E8370CD78}" srcOrd="1" destOrd="0" presId="urn:microsoft.com/office/officeart/2008/layout/LinedList"/>
    <dgm:cxn modelId="{7CB6EA86-A023-C34F-8B7C-AAEE9E4C2945}" type="presParOf" srcId="{41846B3F-71C1-E942-B087-64805D867643}" destId="{6E86C5E3-3478-8746-B5AB-26C9F2179D5B}" srcOrd="6" destOrd="0" presId="urn:microsoft.com/office/officeart/2008/layout/LinedList"/>
    <dgm:cxn modelId="{28A8D639-3B77-3546-9366-6530C947786B}" type="presParOf" srcId="{41846B3F-71C1-E942-B087-64805D867643}" destId="{FB1A2543-F76A-9F4E-8BA4-FC920C0DFC8A}" srcOrd="7" destOrd="0" presId="urn:microsoft.com/office/officeart/2008/layout/LinedList"/>
    <dgm:cxn modelId="{800A11B3-5093-E547-A1D3-B49594130600}" type="presParOf" srcId="{FB1A2543-F76A-9F4E-8BA4-FC920C0DFC8A}" destId="{A40145D1-E931-A74D-B9C5-6977CA92E96F}" srcOrd="0" destOrd="0" presId="urn:microsoft.com/office/officeart/2008/layout/LinedList"/>
    <dgm:cxn modelId="{61EF1EF1-0337-F74F-B2CE-F1B89214E2E9}" type="presParOf" srcId="{FB1A2543-F76A-9F4E-8BA4-FC920C0DFC8A}" destId="{FA7E1F5C-7358-EC46-843D-5D5BC8BB99A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4913BE-7050-4C17-A9A9-31B336FC2582}" type="doc">
      <dgm:prSet loTypeId="urn:microsoft.com/office/officeart/2005/8/layout/matrix2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7D61DBA-8FC5-4075-A1AE-F57348539D51}">
      <dgm:prSet/>
      <dgm:spPr/>
      <dgm:t>
        <a:bodyPr/>
        <a:lstStyle/>
        <a:p>
          <a:r>
            <a:rPr lang="en-US"/>
            <a:t>1,000+ participants, ages 42–95.</a:t>
          </a:r>
        </a:p>
      </dgm:t>
    </dgm:pt>
    <dgm:pt modelId="{2138CB33-0A6E-4177-BCA3-DBC10E1C525B}" type="parTrans" cxnId="{362E6931-3D79-4790-BB2C-353F0FCFB501}">
      <dgm:prSet/>
      <dgm:spPr/>
      <dgm:t>
        <a:bodyPr/>
        <a:lstStyle/>
        <a:p>
          <a:endParaRPr lang="en-US"/>
        </a:p>
      </dgm:t>
    </dgm:pt>
    <dgm:pt modelId="{D194519E-79A5-4552-8647-2DE52CE1BE1A}" type="sibTrans" cxnId="{362E6931-3D79-4790-BB2C-353F0FCFB501}">
      <dgm:prSet/>
      <dgm:spPr/>
      <dgm:t>
        <a:bodyPr/>
        <a:lstStyle/>
        <a:p>
          <a:endParaRPr lang="en-US"/>
        </a:p>
      </dgm:t>
    </dgm:pt>
    <dgm:pt modelId="{68D6E967-68F7-4581-B03F-6B10C53AE291}">
      <dgm:prSet/>
      <dgm:spPr/>
      <dgm:t>
        <a:bodyPr/>
        <a:lstStyle/>
        <a:p>
          <a:r>
            <a:rPr lang="en-US"/>
            <a:t>Each subject: 2–15 visits.</a:t>
          </a:r>
        </a:p>
      </dgm:t>
    </dgm:pt>
    <dgm:pt modelId="{01CA3E34-16DF-4268-91FF-569C85689B73}" type="parTrans" cxnId="{403BC80C-D9BF-4448-9B5D-AF6427B9FC4C}">
      <dgm:prSet/>
      <dgm:spPr/>
      <dgm:t>
        <a:bodyPr/>
        <a:lstStyle/>
        <a:p>
          <a:endParaRPr lang="en-US"/>
        </a:p>
      </dgm:t>
    </dgm:pt>
    <dgm:pt modelId="{4166386C-F3DF-48DF-BA35-1B7382D0B6D2}" type="sibTrans" cxnId="{403BC80C-D9BF-4448-9B5D-AF6427B9FC4C}">
      <dgm:prSet/>
      <dgm:spPr/>
      <dgm:t>
        <a:bodyPr/>
        <a:lstStyle/>
        <a:p>
          <a:endParaRPr lang="en-US"/>
        </a:p>
      </dgm:t>
    </dgm:pt>
    <dgm:pt modelId="{ADEDD926-3C85-4064-BF46-42EAD475A27D}">
      <dgm:prSet/>
      <dgm:spPr/>
      <dgm:t>
        <a:bodyPr/>
        <a:lstStyle/>
        <a:p>
          <a:r>
            <a:rPr lang="en-US"/>
            <a:t>Follow-up period: up to 10 years.</a:t>
          </a:r>
        </a:p>
      </dgm:t>
    </dgm:pt>
    <dgm:pt modelId="{FBD80BCC-3F1F-487B-BC20-42291B42FC29}" type="parTrans" cxnId="{82DC51A2-6142-421D-B4B3-28B429AC2930}">
      <dgm:prSet/>
      <dgm:spPr/>
      <dgm:t>
        <a:bodyPr/>
        <a:lstStyle/>
        <a:p>
          <a:endParaRPr lang="en-US"/>
        </a:p>
      </dgm:t>
    </dgm:pt>
    <dgm:pt modelId="{2595CF0E-F5A1-451C-B374-0E2C39825121}" type="sibTrans" cxnId="{82DC51A2-6142-421D-B4B3-28B429AC2930}">
      <dgm:prSet/>
      <dgm:spPr/>
      <dgm:t>
        <a:bodyPr/>
        <a:lstStyle/>
        <a:p>
          <a:endParaRPr lang="en-US"/>
        </a:p>
      </dgm:t>
    </dgm:pt>
    <dgm:pt modelId="{52D09E70-CBD4-4C10-A6F2-CEA219599774}">
      <dgm:prSet/>
      <dgm:spPr/>
      <dgm:t>
        <a:bodyPr/>
        <a:lstStyle/>
        <a:p>
          <a:r>
            <a:rPr lang="en-US"/>
            <a:t>Data includes MRI scans + cognitive test scores + demographics.</a:t>
          </a:r>
        </a:p>
      </dgm:t>
    </dgm:pt>
    <dgm:pt modelId="{B4B44791-B8B7-460B-817B-F9D0CDB8CBFA}" type="parTrans" cxnId="{17F99EF8-E465-494A-8380-EB91DC166044}">
      <dgm:prSet/>
      <dgm:spPr/>
      <dgm:t>
        <a:bodyPr/>
        <a:lstStyle/>
        <a:p>
          <a:endParaRPr lang="en-US"/>
        </a:p>
      </dgm:t>
    </dgm:pt>
    <dgm:pt modelId="{3515C19D-A9E8-47A8-82F6-60E3B4C57F6B}" type="sibTrans" cxnId="{17F99EF8-E465-494A-8380-EB91DC166044}">
      <dgm:prSet/>
      <dgm:spPr/>
      <dgm:t>
        <a:bodyPr/>
        <a:lstStyle/>
        <a:p>
          <a:endParaRPr lang="en-US"/>
        </a:p>
      </dgm:t>
    </dgm:pt>
    <dgm:pt modelId="{203DF2E3-1753-3D49-BC53-A56A8C1D26C1}" type="pres">
      <dgm:prSet presAssocID="{E04913BE-7050-4C17-A9A9-31B336FC2582}" presName="matrix" presStyleCnt="0">
        <dgm:presLayoutVars>
          <dgm:chMax val="1"/>
          <dgm:dir/>
          <dgm:resizeHandles val="exact"/>
        </dgm:presLayoutVars>
      </dgm:prSet>
      <dgm:spPr/>
    </dgm:pt>
    <dgm:pt modelId="{5EC5BF8B-8513-7845-AFB5-183941432EFB}" type="pres">
      <dgm:prSet presAssocID="{E04913BE-7050-4C17-A9A9-31B336FC2582}" presName="axisShape" presStyleLbl="bgShp" presStyleIdx="0" presStyleCnt="1"/>
      <dgm:spPr/>
    </dgm:pt>
    <dgm:pt modelId="{37D44E18-6B9C-0E45-B78F-04E143FF29A8}" type="pres">
      <dgm:prSet presAssocID="{E04913BE-7050-4C17-A9A9-31B336FC2582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5506008-3B36-1145-88D2-2DDD6792107D}" type="pres">
      <dgm:prSet presAssocID="{E04913BE-7050-4C17-A9A9-31B336FC2582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D3747F7-51EF-474F-99BF-98AA966EDBDC}" type="pres">
      <dgm:prSet presAssocID="{E04913BE-7050-4C17-A9A9-31B336FC2582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AE02E27-873E-B941-8395-763DBCF1CBEF}" type="pres">
      <dgm:prSet presAssocID="{E04913BE-7050-4C17-A9A9-31B336FC2582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03BC80C-D9BF-4448-9B5D-AF6427B9FC4C}" srcId="{E04913BE-7050-4C17-A9A9-31B336FC2582}" destId="{68D6E967-68F7-4581-B03F-6B10C53AE291}" srcOrd="1" destOrd="0" parTransId="{01CA3E34-16DF-4268-91FF-569C85689B73}" sibTransId="{4166386C-F3DF-48DF-BA35-1B7382D0B6D2}"/>
    <dgm:cxn modelId="{362E6931-3D79-4790-BB2C-353F0FCFB501}" srcId="{E04913BE-7050-4C17-A9A9-31B336FC2582}" destId="{17D61DBA-8FC5-4075-A1AE-F57348539D51}" srcOrd="0" destOrd="0" parTransId="{2138CB33-0A6E-4177-BCA3-DBC10E1C525B}" sibTransId="{D194519E-79A5-4552-8647-2DE52CE1BE1A}"/>
    <dgm:cxn modelId="{D6F6FF54-36BC-E54B-9F09-9D79A5692C8A}" type="presOf" srcId="{17D61DBA-8FC5-4075-A1AE-F57348539D51}" destId="{37D44E18-6B9C-0E45-B78F-04E143FF29A8}" srcOrd="0" destOrd="0" presId="urn:microsoft.com/office/officeart/2005/8/layout/matrix2"/>
    <dgm:cxn modelId="{B7FD995B-4E37-7B44-B9A8-C13D1154FD35}" type="presOf" srcId="{68D6E967-68F7-4581-B03F-6B10C53AE291}" destId="{95506008-3B36-1145-88D2-2DDD6792107D}" srcOrd="0" destOrd="0" presId="urn:microsoft.com/office/officeart/2005/8/layout/matrix2"/>
    <dgm:cxn modelId="{82DC51A2-6142-421D-B4B3-28B429AC2930}" srcId="{E04913BE-7050-4C17-A9A9-31B336FC2582}" destId="{ADEDD926-3C85-4064-BF46-42EAD475A27D}" srcOrd="2" destOrd="0" parTransId="{FBD80BCC-3F1F-487B-BC20-42291B42FC29}" sibTransId="{2595CF0E-F5A1-451C-B374-0E2C39825121}"/>
    <dgm:cxn modelId="{C075AEDD-2275-344F-B09F-A1DBD997BDC0}" type="presOf" srcId="{ADEDD926-3C85-4064-BF46-42EAD475A27D}" destId="{7D3747F7-51EF-474F-99BF-98AA966EDBDC}" srcOrd="0" destOrd="0" presId="urn:microsoft.com/office/officeart/2005/8/layout/matrix2"/>
    <dgm:cxn modelId="{43D581E1-6DB2-AA40-8CBB-578E44861C71}" type="presOf" srcId="{52D09E70-CBD4-4C10-A6F2-CEA219599774}" destId="{EAE02E27-873E-B941-8395-763DBCF1CBEF}" srcOrd="0" destOrd="0" presId="urn:microsoft.com/office/officeart/2005/8/layout/matrix2"/>
    <dgm:cxn modelId="{CDF47EE3-8914-B347-9305-30FC76A1456F}" type="presOf" srcId="{E04913BE-7050-4C17-A9A9-31B336FC2582}" destId="{203DF2E3-1753-3D49-BC53-A56A8C1D26C1}" srcOrd="0" destOrd="0" presId="urn:microsoft.com/office/officeart/2005/8/layout/matrix2"/>
    <dgm:cxn modelId="{17F99EF8-E465-494A-8380-EB91DC166044}" srcId="{E04913BE-7050-4C17-A9A9-31B336FC2582}" destId="{52D09E70-CBD4-4C10-A6F2-CEA219599774}" srcOrd="3" destOrd="0" parTransId="{B4B44791-B8B7-460B-817B-F9D0CDB8CBFA}" sibTransId="{3515C19D-A9E8-47A8-82F6-60E3B4C57F6B}"/>
    <dgm:cxn modelId="{FB6E6D3D-213B-FB4F-80BC-14D46C4FA9D0}" type="presParOf" srcId="{203DF2E3-1753-3D49-BC53-A56A8C1D26C1}" destId="{5EC5BF8B-8513-7845-AFB5-183941432EFB}" srcOrd="0" destOrd="0" presId="urn:microsoft.com/office/officeart/2005/8/layout/matrix2"/>
    <dgm:cxn modelId="{DE8FE8C6-0F36-4846-B017-0DD562F856B2}" type="presParOf" srcId="{203DF2E3-1753-3D49-BC53-A56A8C1D26C1}" destId="{37D44E18-6B9C-0E45-B78F-04E143FF29A8}" srcOrd="1" destOrd="0" presId="urn:microsoft.com/office/officeart/2005/8/layout/matrix2"/>
    <dgm:cxn modelId="{45564E40-CB84-8942-AB05-D9A336BE3747}" type="presParOf" srcId="{203DF2E3-1753-3D49-BC53-A56A8C1D26C1}" destId="{95506008-3B36-1145-88D2-2DDD6792107D}" srcOrd="2" destOrd="0" presId="urn:microsoft.com/office/officeart/2005/8/layout/matrix2"/>
    <dgm:cxn modelId="{07D1471D-DB53-E04A-9EFE-2610984C3646}" type="presParOf" srcId="{203DF2E3-1753-3D49-BC53-A56A8C1D26C1}" destId="{7D3747F7-51EF-474F-99BF-98AA966EDBDC}" srcOrd="3" destOrd="0" presId="urn:microsoft.com/office/officeart/2005/8/layout/matrix2"/>
    <dgm:cxn modelId="{3C34D32E-776A-374D-A2BD-855EB3D64988}" type="presParOf" srcId="{203DF2E3-1753-3D49-BC53-A56A8C1D26C1}" destId="{EAE02E27-873E-B941-8395-763DBCF1CBEF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A8D5024-ABED-4370-B1DD-DF322E72408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57C7839-AF20-4B98-9B9A-D5715E4E6A3C}">
      <dgm:prSet/>
      <dgm:spPr/>
      <dgm:t>
        <a:bodyPr/>
        <a:lstStyle/>
        <a:p>
          <a:r>
            <a:rPr lang="en-US" b="1"/>
            <a:t>CDR:</a:t>
          </a:r>
          <a:r>
            <a:rPr lang="en-US"/>
            <a:t> Clinical Dementia Rating (0 → normal, 0.5+ → dementia).</a:t>
          </a:r>
        </a:p>
      </dgm:t>
    </dgm:pt>
    <dgm:pt modelId="{A30F4190-1483-4AD4-8044-34DCCCFBDDF3}" type="parTrans" cxnId="{C14953AD-F2C9-4C84-B1F2-81129BA0BA89}">
      <dgm:prSet/>
      <dgm:spPr/>
      <dgm:t>
        <a:bodyPr/>
        <a:lstStyle/>
        <a:p>
          <a:endParaRPr lang="en-US"/>
        </a:p>
      </dgm:t>
    </dgm:pt>
    <dgm:pt modelId="{74D2D066-60F0-4965-B1AC-15CA0936895C}" type="sibTrans" cxnId="{C14953AD-F2C9-4C84-B1F2-81129BA0BA89}">
      <dgm:prSet/>
      <dgm:spPr/>
      <dgm:t>
        <a:bodyPr/>
        <a:lstStyle/>
        <a:p>
          <a:endParaRPr lang="en-US"/>
        </a:p>
      </dgm:t>
    </dgm:pt>
    <dgm:pt modelId="{D79D25A4-B305-4D8C-B9B8-38DC3A866B2F}">
      <dgm:prSet/>
      <dgm:spPr/>
      <dgm:t>
        <a:bodyPr/>
        <a:lstStyle/>
        <a:p>
          <a:r>
            <a:rPr lang="en-US" b="1"/>
            <a:t>MMSE:</a:t>
          </a:r>
          <a:r>
            <a:rPr lang="en-US"/>
            <a:t> cognitive ability (0–30 scale).</a:t>
          </a:r>
        </a:p>
      </dgm:t>
    </dgm:pt>
    <dgm:pt modelId="{4F27AA34-D9E2-44FA-A861-5F52BE6AB982}" type="parTrans" cxnId="{024C2918-F809-4430-AEAC-B90C0C77657B}">
      <dgm:prSet/>
      <dgm:spPr/>
      <dgm:t>
        <a:bodyPr/>
        <a:lstStyle/>
        <a:p>
          <a:endParaRPr lang="en-US"/>
        </a:p>
      </dgm:t>
    </dgm:pt>
    <dgm:pt modelId="{830FCB0D-B2ED-4E70-87E3-57BF000CB6D6}" type="sibTrans" cxnId="{024C2918-F809-4430-AEAC-B90C0C77657B}">
      <dgm:prSet/>
      <dgm:spPr/>
      <dgm:t>
        <a:bodyPr/>
        <a:lstStyle/>
        <a:p>
          <a:endParaRPr lang="en-US"/>
        </a:p>
      </dgm:t>
    </dgm:pt>
    <dgm:pt modelId="{8FC0035A-47EB-4299-9117-2931DDF52E34}">
      <dgm:prSet/>
      <dgm:spPr/>
      <dgm:t>
        <a:bodyPr/>
        <a:lstStyle/>
        <a:p>
          <a:r>
            <a:rPr lang="en-US" b="1"/>
            <a:t>eTIV:</a:t>
          </a:r>
          <a:r>
            <a:rPr lang="en-US"/>
            <a:t> estimated intracranial volume (brain size baseline).</a:t>
          </a:r>
        </a:p>
      </dgm:t>
    </dgm:pt>
    <dgm:pt modelId="{ACEE2480-A643-47C7-8E82-6BFD359C184C}" type="parTrans" cxnId="{0C7AD49B-9BFA-4FE9-8E4D-19882928FCC7}">
      <dgm:prSet/>
      <dgm:spPr/>
      <dgm:t>
        <a:bodyPr/>
        <a:lstStyle/>
        <a:p>
          <a:endParaRPr lang="en-US"/>
        </a:p>
      </dgm:t>
    </dgm:pt>
    <dgm:pt modelId="{3C1AE9A7-36D4-4DCA-ACAA-BA2EEA31BEDB}" type="sibTrans" cxnId="{0C7AD49B-9BFA-4FE9-8E4D-19882928FCC7}">
      <dgm:prSet/>
      <dgm:spPr/>
      <dgm:t>
        <a:bodyPr/>
        <a:lstStyle/>
        <a:p>
          <a:endParaRPr lang="en-US"/>
        </a:p>
      </dgm:t>
    </dgm:pt>
    <dgm:pt modelId="{CCF00D6B-DC0A-4271-B648-5E646BA88037}">
      <dgm:prSet/>
      <dgm:spPr/>
      <dgm:t>
        <a:bodyPr/>
        <a:lstStyle/>
        <a:p>
          <a:r>
            <a:rPr lang="en-US" b="1"/>
            <a:t>nWBV:</a:t>
          </a:r>
          <a:r>
            <a:rPr lang="en-US"/>
            <a:t> normalized whole brain volume.</a:t>
          </a:r>
        </a:p>
      </dgm:t>
    </dgm:pt>
    <dgm:pt modelId="{BC466CCF-2438-465A-85AC-7B4D4BEC4E7F}" type="parTrans" cxnId="{B90A2889-1A50-499D-98C9-6B1F76801E34}">
      <dgm:prSet/>
      <dgm:spPr/>
      <dgm:t>
        <a:bodyPr/>
        <a:lstStyle/>
        <a:p>
          <a:endParaRPr lang="en-US"/>
        </a:p>
      </dgm:t>
    </dgm:pt>
    <dgm:pt modelId="{490990D9-96E1-4E00-BE0A-802124ACA093}" type="sibTrans" cxnId="{B90A2889-1A50-499D-98C9-6B1F76801E34}">
      <dgm:prSet/>
      <dgm:spPr/>
      <dgm:t>
        <a:bodyPr/>
        <a:lstStyle/>
        <a:p>
          <a:endParaRPr lang="en-US"/>
        </a:p>
      </dgm:t>
    </dgm:pt>
    <dgm:pt modelId="{58016CFB-B37A-4849-86CF-AFBA0E831F55}" type="pres">
      <dgm:prSet presAssocID="{4A8D5024-ABED-4370-B1DD-DF322E724083}" presName="vert0" presStyleCnt="0">
        <dgm:presLayoutVars>
          <dgm:dir/>
          <dgm:animOne val="branch"/>
          <dgm:animLvl val="lvl"/>
        </dgm:presLayoutVars>
      </dgm:prSet>
      <dgm:spPr/>
    </dgm:pt>
    <dgm:pt modelId="{4FE44261-F2F7-E649-BC8C-DC5FE265F0E0}" type="pres">
      <dgm:prSet presAssocID="{957C7839-AF20-4B98-9B9A-D5715E4E6A3C}" presName="thickLine" presStyleLbl="alignNode1" presStyleIdx="0" presStyleCnt="4"/>
      <dgm:spPr/>
    </dgm:pt>
    <dgm:pt modelId="{3783B526-A38E-ED4C-8F16-52888D75DDC7}" type="pres">
      <dgm:prSet presAssocID="{957C7839-AF20-4B98-9B9A-D5715E4E6A3C}" presName="horz1" presStyleCnt="0"/>
      <dgm:spPr/>
    </dgm:pt>
    <dgm:pt modelId="{15D469E4-0A5F-6540-B263-D670C8881E55}" type="pres">
      <dgm:prSet presAssocID="{957C7839-AF20-4B98-9B9A-D5715E4E6A3C}" presName="tx1" presStyleLbl="revTx" presStyleIdx="0" presStyleCnt="4"/>
      <dgm:spPr/>
    </dgm:pt>
    <dgm:pt modelId="{3D8221AC-E37A-E54C-BB6D-189438B7E01D}" type="pres">
      <dgm:prSet presAssocID="{957C7839-AF20-4B98-9B9A-D5715E4E6A3C}" presName="vert1" presStyleCnt="0"/>
      <dgm:spPr/>
    </dgm:pt>
    <dgm:pt modelId="{4F512F7D-B149-9643-94D5-1B289F23D041}" type="pres">
      <dgm:prSet presAssocID="{D79D25A4-B305-4D8C-B9B8-38DC3A866B2F}" presName="thickLine" presStyleLbl="alignNode1" presStyleIdx="1" presStyleCnt="4"/>
      <dgm:spPr/>
    </dgm:pt>
    <dgm:pt modelId="{88A147B1-443C-9148-A1E8-6BBC2B5ADE7E}" type="pres">
      <dgm:prSet presAssocID="{D79D25A4-B305-4D8C-B9B8-38DC3A866B2F}" presName="horz1" presStyleCnt="0"/>
      <dgm:spPr/>
    </dgm:pt>
    <dgm:pt modelId="{BA137BCB-2D13-E147-84D1-88EB78B8F1D4}" type="pres">
      <dgm:prSet presAssocID="{D79D25A4-B305-4D8C-B9B8-38DC3A866B2F}" presName="tx1" presStyleLbl="revTx" presStyleIdx="1" presStyleCnt="4"/>
      <dgm:spPr/>
    </dgm:pt>
    <dgm:pt modelId="{0C224365-BFB7-F444-94E4-4E82C5884787}" type="pres">
      <dgm:prSet presAssocID="{D79D25A4-B305-4D8C-B9B8-38DC3A866B2F}" presName="vert1" presStyleCnt="0"/>
      <dgm:spPr/>
    </dgm:pt>
    <dgm:pt modelId="{A00E29F6-E44F-A64E-A35A-061CF8A153C1}" type="pres">
      <dgm:prSet presAssocID="{8FC0035A-47EB-4299-9117-2931DDF52E34}" presName="thickLine" presStyleLbl="alignNode1" presStyleIdx="2" presStyleCnt="4"/>
      <dgm:spPr/>
    </dgm:pt>
    <dgm:pt modelId="{3826ED02-30DC-6F4C-99F6-9C92042A5C15}" type="pres">
      <dgm:prSet presAssocID="{8FC0035A-47EB-4299-9117-2931DDF52E34}" presName="horz1" presStyleCnt="0"/>
      <dgm:spPr/>
    </dgm:pt>
    <dgm:pt modelId="{EEBBB2BF-B548-B240-B917-5ECFCEA5673A}" type="pres">
      <dgm:prSet presAssocID="{8FC0035A-47EB-4299-9117-2931DDF52E34}" presName="tx1" presStyleLbl="revTx" presStyleIdx="2" presStyleCnt="4"/>
      <dgm:spPr/>
    </dgm:pt>
    <dgm:pt modelId="{171F1E9B-B35C-4246-9DF7-DD9516CADD75}" type="pres">
      <dgm:prSet presAssocID="{8FC0035A-47EB-4299-9117-2931DDF52E34}" presName="vert1" presStyleCnt="0"/>
      <dgm:spPr/>
    </dgm:pt>
    <dgm:pt modelId="{4A71D1D5-2B2F-5144-A3A1-69B84D1155BB}" type="pres">
      <dgm:prSet presAssocID="{CCF00D6B-DC0A-4271-B648-5E646BA88037}" presName="thickLine" presStyleLbl="alignNode1" presStyleIdx="3" presStyleCnt="4"/>
      <dgm:spPr/>
    </dgm:pt>
    <dgm:pt modelId="{A9AE926F-0DE8-744D-AD4F-7584ED3B630D}" type="pres">
      <dgm:prSet presAssocID="{CCF00D6B-DC0A-4271-B648-5E646BA88037}" presName="horz1" presStyleCnt="0"/>
      <dgm:spPr/>
    </dgm:pt>
    <dgm:pt modelId="{E9E5671B-6469-3149-A253-62FF1A0D969F}" type="pres">
      <dgm:prSet presAssocID="{CCF00D6B-DC0A-4271-B648-5E646BA88037}" presName="tx1" presStyleLbl="revTx" presStyleIdx="3" presStyleCnt="4"/>
      <dgm:spPr/>
    </dgm:pt>
    <dgm:pt modelId="{22252C71-10BA-DC42-942F-6692823AB204}" type="pres">
      <dgm:prSet presAssocID="{CCF00D6B-DC0A-4271-B648-5E646BA88037}" presName="vert1" presStyleCnt="0"/>
      <dgm:spPr/>
    </dgm:pt>
  </dgm:ptLst>
  <dgm:cxnLst>
    <dgm:cxn modelId="{024C2918-F809-4430-AEAC-B90C0C77657B}" srcId="{4A8D5024-ABED-4370-B1DD-DF322E724083}" destId="{D79D25A4-B305-4D8C-B9B8-38DC3A866B2F}" srcOrd="1" destOrd="0" parTransId="{4F27AA34-D9E2-44FA-A861-5F52BE6AB982}" sibTransId="{830FCB0D-B2ED-4E70-87E3-57BF000CB6D6}"/>
    <dgm:cxn modelId="{0BDAA036-8BD8-704D-9521-3CF2043F11EF}" type="presOf" srcId="{CCF00D6B-DC0A-4271-B648-5E646BA88037}" destId="{E9E5671B-6469-3149-A253-62FF1A0D969F}" srcOrd="0" destOrd="0" presId="urn:microsoft.com/office/officeart/2008/layout/LinedList"/>
    <dgm:cxn modelId="{0BE73A40-FBB6-A74D-B44D-D45173C33747}" type="presOf" srcId="{4A8D5024-ABED-4370-B1DD-DF322E724083}" destId="{58016CFB-B37A-4849-86CF-AFBA0E831F55}" srcOrd="0" destOrd="0" presId="urn:microsoft.com/office/officeart/2008/layout/LinedList"/>
    <dgm:cxn modelId="{E991BD5D-6771-8E42-A146-AFDDD6C18DEA}" type="presOf" srcId="{D79D25A4-B305-4D8C-B9B8-38DC3A866B2F}" destId="{BA137BCB-2D13-E147-84D1-88EB78B8F1D4}" srcOrd="0" destOrd="0" presId="urn:microsoft.com/office/officeart/2008/layout/LinedList"/>
    <dgm:cxn modelId="{B90A2889-1A50-499D-98C9-6B1F76801E34}" srcId="{4A8D5024-ABED-4370-B1DD-DF322E724083}" destId="{CCF00D6B-DC0A-4271-B648-5E646BA88037}" srcOrd="3" destOrd="0" parTransId="{BC466CCF-2438-465A-85AC-7B4D4BEC4E7F}" sibTransId="{490990D9-96E1-4E00-BE0A-802124ACA093}"/>
    <dgm:cxn modelId="{4ABF4B8A-2DA2-6F47-ADCD-3AC6A0576D06}" type="presOf" srcId="{8FC0035A-47EB-4299-9117-2931DDF52E34}" destId="{EEBBB2BF-B548-B240-B917-5ECFCEA5673A}" srcOrd="0" destOrd="0" presId="urn:microsoft.com/office/officeart/2008/layout/LinedList"/>
    <dgm:cxn modelId="{0C7AD49B-9BFA-4FE9-8E4D-19882928FCC7}" srcId="{4A8D5024-ABED-4370-B1DD-DF322E724083}" destId="{8FC0035A-47EB-4299-9117-2931DDF52E34}" srcOrd="2" destOrd="0" parTransId="{ACEE2480-A643-47C7-8E82-6BFD359C184C}" sibTransId="{3C1AE9A7-36D4-4DCA-ACAA-BA2EEA31BEDB}"/>
    <dgm:cxn modelId="{C14953AD-F2C9-4C84-B1F2-81129BA0BA89}" srcId="{4A8D5024-ABED-4370-B1DD-DF322E724083}" destId="{957C7839-AF20-4B98-9B9A-D5715E4E6A3C}" srcOrd="0" destOrd="0" parTransId="{A30F4190-1483-4AD4-8044-34DCCCFBDDF3}" sibTransId="{74D2D066-60F0-4965-B1AC-15CA0936895C}"/>
    <dgm:cxn modelId="{A6806CFF-2BA0-9D49-8F04-5D240BAD7247}" type="presOf" srcId="{957C7839-AF20-4B98-9B9A-D5715E4E6A3C}" destId="{15D469E4-0A5F-6540-B263-D670C8881E55}" srcOrd="0" destOrd="0" presId="urn:microsoft.com/office/officeart/2008/layout/LinedList"/>
    <dgm:cxn modelId="{EB067A4B-274B-AB49-AEDF-F4548397F1AC}" type="presParOf" srcId="{58016CFB-B37A-4849-86CF-AFBA0E831F55}" destId="{4FE44261-F2F7-E649-BC8C-DC5FE265F0E0}" srcOrd="0" destOrd="0" presId="urn:microsoft.com/office/officeart/2008/layout/LinedList"/>
    <dgm:cxn modelId="{6178BBA5-CAAD-C149-B842-3B61227E246B}" type="presParOf" srcId="{58016CFB-B37A-4849-86CF-AFBA0E831F55}" destId="{3783B526-A38E-ED4C-8F16-52888D75DDC7}" srcOrd="1" destOrd="0" presId="urn:microsoft.com/office/officeart/2008/layout/LinedList"/>
    <dgm:cxn modelId="{0DD968AB-507B-4C47-B173-ECDE41DDD970}" type="presParOf" srcId="{3783B526-A38E-ED4C-8F16-52888D75DDC7}" destId="{15D469E4-0A5F-6540-B263-D670C8881E55}" srcOrd="0" destOrd="0" presId="urn:microsoft.com/office/officeart/2008/layout/LinedList"/>
    <dgm:cxn modelId="{8919BA98-4CC8-4D44-BC01-E766DE65D607}" type="presParOf" srcId="{3783B526-A38E-ED4C-8F16-52888D75DDC7}" destId="{3D8221AC-E37A-E54C-BB6D-189438B7E01D}" srcOrd="1" destOrd="0" presId="urn:microsoft.com/office/officeart/2008/layout/LinedList"/>
    <dgm:cxn modelId="{4779D092-09B1-5645-8E0F-058EBCC8120D}" type="presParOf" srcId="{58016CFB-B37A-4849-86CF-AFBA0E831F55}" destId="{4F512F7D-B149-9643-94D5-1B289F23D041}" srcOrd="2" destOrd="0" presId="urn:microsoft.com/office/officeart/2008/layout/LinedList"/>
    <dgm:cxn modelId="{ABA84D49-6FB9-BA40-B9E9-84988E909B7B}" type="presParOf" srcId="{58016CFB-B37A-4849-86CF-AFBA0E831F55}" destId="{88A147B1-443C-9148-A1E8-6BBC2B5ADE7E}" srcOrd="3" destOrd="0" presId="urn:microsoft.com/office/officeart/2008/layout/LinedList"/>
    <dgm:cxn modelId="{69C5623A-D205-8E43-8441-4062B80DBDA5}" type="presParOf" srcId="{88A147B1-443C-9148-A1E8-6BBC2B5ADE7E}" destId="{BA137BCB-2D13-E147-84D1-88EB78B8F1D4}" srcOrd="0" destOrd="0" presId="urn:microsoft.com/office/officeart/2008/layout/LinedList"/>
    <dgm:cxn modelId="{D804A79C-E14B-FE45-AFDD-83F5759E4BCB}" type="presParOf" srcId="{88A147B1-443C-9148-A1E8-6BBC2B5ADE7E}" destId="{0C224365-BFB7-F444-94E4-4E82C5884787}" srcOrd="1" destOrd="0" presId="urn:microsoft.com/office/officeart/2008/layout/LinedList"/>
    <dgm:cxn modelId="{1DFF3530-FEC6-3845-82A4-44688C7180BB}" type="presParOf" srcId="{58016CFB-B37A-4849-86CF-AFBA0E831F55}" destId="{A00E29F6-E44F-A64E-A35A-061CF8A153C1}" srcOrd="4" destOrd="0" presId="urn:microsoft.com/office/officeart/2008/layout/LinedList"/>
    <dgm:cxn modelId="{3B32E2EB-938F-4D46-9FFC-5C38E563AF2D}" type="presParOf" srcId="{58016CFB-B37A-4849-86CF-AFBA0E831F55}" destId="{3826ED02-30DC-6F4C-99F6-9C92042A5C15}" srcOrd="5" destOrd="0" presId="urn:microsoft.com/office/officeart/2008/layout/LinedList"/>
    <dgm:cxn modelId="{645112B0-D397-A949-8076-7B372D503AA4}" type="presParOf" srcId="{3826ED02-30DC-6F4C-99F6-9C92042A5C15}" destId="{EEBBB2BF-B548-B240-B917-5ECFCEA5673A}" srcOrd="0" destOrd="0" presId="urn:microsoft.com/office/officeart/2008/layout/LinedList"/>
    <dgm:cxn modelId="{7C9A504B-113A-E447-83CF-696DF19D257E}" type="presParOf" srcId="{3826ED02-30DC-6F4C-99F6-9C92042A5C15}" destId="{171F1E9B-B35C-4246-9DF7-DD9516CADD75}" srcOrd="1" destOrd="0" presId="urn:microsoft.com/office/officeart/2008/layout/LinedList"/>
    <dgm:cxn modelId="{C37AE445-EFBD-7A49-8707-AB9AC6BB79A2}" type="presParOf" srcId="{58016CFB-B37A-4849-86CF-AFBA0E831F55}" destId="{4A71D1D5-2B2F-5144-A3A1-69B84D1155BB}" srcOrd="6" destOrd="0" presId="urn:microsoft.com/office/officeart/2008/layout/LinedList"/>
    <dgm:cxn modelId="{B280D3CB-98CA-C646-AC91-6503C3521D9D}" type="presParOf" srcId="{58016CFB-B37A-4849-86CF-AFBA0E831F55}" destId="{A9AE926F-0DE8-744D-AD4F-7584ED3B630D}" srcOrd="7" destOrd="0" presId="urn:microsoft.com/office/officeart/2008/layout/LinedList"/>
    <dgm:cxn modelId="{195D3871-3E1C-1E4F-93AE-D637486F02D8}" type="presParOf" srcId="{A9AE926F-0DE8-744D-AD4F-7584ED3B630D}" destId="{E9E5671B-6469-3149-A253-62FF1A0D969F}" srcOrd="0" destOrd="0" presId="urn:microsoft.com/office/officeart/2008/layout/LinedList"/>
    <dgm:cxn modelId="{62634F5C-28D1-C94D-8AB2-D6D4238C97E8}" type="presParOf" srcId="{A9AE926F-0DE8-744D-AD4F-7584ED3B630D}" destId="{22252C71-10BA-DC42-942F-6692823AB20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BB1A16A-9FD1-4E74-A635-FDE4670AA7F6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A30C9CC-EBA3-40F6-9591-853FB8C6BB87}">
      <dgm:prSet/>
      <dgm:spPr/>
      <dgm:t>
        <a:bodyPr/>
        <a:lstStyle/>
        <a:p>
          <a:r>
            <a:rPr lang="en-US"/>
            <a:t>Filter: subjects with ≥6 visits.</a:t>
          </a:r>
        </a:p>
      </dgm:t>
    </dgm:pt>
    <dgm:pt modelId="{EDA8D4A3-EA27-4435-BE6A-CEA2A6A46A59}" type="parTrans" cxnId="{EB58F2E7-01BC-4717-A12D-69CB819AEAD1}">
      <dgm:prSet/>
      <dgm:spPr/>
      <dgm:t>
        <a:bodyPr/>
        <a:lstStyle/>
        <a:p>
          <a:endParaRPr lang="en-US"/>
        </a:p>
      </dgm:t>
    </dgm:pt>
    <dgm:pt modelId="{03C47AC8-D654-4737-B6BA-F2D80D20B698}" type="sibTrans" cxnId="{EB58F2E7-01BC-4717-A12D-69CB819AEAD1}">
      <dgm:prSet/>
      <dgm:spPr/>
      <dgm:t>
        <a:bodyPr/>
        <a:lstStyle/>
        <a:p>
          <a:endParaRPr lang="en-US"/>
        </a:p>
      </dgm:t>
    </dgm:pt>
    <dgm:pt modelId="{5D74DC7E-F42C-49D8-B90C-A68A58F57011}">
      <dgm:prSet/>
      <dgm:spPr/>
      <dgm:t>
        <a:bodyPr/>
        <a:lstStyle/>
        <a:p>
          <a:r>
            <a:rPr lang="en-US"/>
            <a:t>Interpolation: fill missing visits → regular timeline.</a:t>
          </a:r>
        </a:p>
      </dgm:t>
    </dgm:pt>
    <dgm:pt modelId="{E145A486-238F-4906-9B72-72BD3158BE58}" type="parTrans" cxnId="{D67025B4-9562-446C-9B66-E169BEA69EB9}">
      <dgm:prSet/>
      <dgm:spPr/>
      <dgm:t>
        <a:bodyPr/>
        <a:lstStyle/>
        <a:p>
          <a:endParaRPr lang="en-US"/>
        </a:p>
      </dgm:t>
    </dgm:pt>
    <dgm:pt modelId="{B5A357AE-37E2-4F3A-A675-9E68557ADA93}" type="sibTrans" cxnId="{D67025B4-9562-446C-9B66-E169BEA69EB9}">
      <dgm:prSet/>
      <dgm:spPr/>
      <dgm:t>
        <a:bodyPr/>
        <a:lstStyle/>
        <a:p>
          <a:endParaRPr lang="en-US"/>
        </a:p>
      </dgm:t>
    </dgm:pt>
    <dgm:pt modelId="{85768328-D3A7-427A-BCDB-84F1BF68A0EC}">
      <dgm:prSet/>
      <dgm:spPr/>
      <dgm:t>
        <a:bodyPr/>
        <a:lstStyle/>
        <a:p>
          <a:r>
            <a:rPr lang="en-US"/>
            <a:t>Normalization: Z-score across biomarkers.</a:t>
          </a:r>
        </a:p>
      </dgm:t>
    </dgm:pt>
    <dgm:pt modelId="{000CA5E8-DE99-4F99-B56C-5EA3838FD9C0}" type="parTrans" cxnId="{CB30C93B-9C5C-4B32-A0F8-A8D4CBD5B43E}">
      <dgm:prSet/>
      <dgm:spPr/>
      <dgm:t>
        <a:bodyPr/>
        <a:lstStyle/>
        <a:p>
          <a:endParaRPr lang="en-US"/>
        </a:p>
      </dgm:t>
    </dgm:pt>
    <dgm:pt modelId="{F981ECE6-DE61-4217-83B4-9DE2AF3D7C88}" type="sibTrans" cxnId="{CB30C93B-9C5C-4B32-A0F8-A8D4CBD5B43E}">
      <dgm:prSet/>
      <dgm:spPr/>
      <dgm:t>
        <a:bodyPr/>
        <a:lstStyle/>
        <a:p>
          <a:endParaRPr lang="en-US"/>
        </a:p>
      </dgm:t>
    </dgm:pt>
    <dgm:pt modelId="{81DE5309-AE15-4100-A149-4678C308AD86}">
      <dgm:prSet/>
      <dgm:spPr/>
      <dgm:t>
        <a:bodyPr/>
        <a:lstStyle/>
        <a:p>
          <a:r>
            <a:rPr lang="en-US"/>
            <a:t>PCA: reduce dimensionality of biomarker time series.</a:t>
          </a:r>
        </a:p>
      </dgm:t>
    </dgm:pt>
    <dgm:pt modelId="{58F88A44-BB25-4548-9A54-9575F5FC4A58}" type="parTrans" cxnId="{18FB5045-BE78-4918-B6C8-06EF12DBB875}">
      <dgm:prSet/>
      <dgm:spPr/>
      <dgm:t>
        <a:bodyPr/>
        <a:lstStyle/>
        <a:p>
          <a:endParaRPr lang="en-US"/>
        </a:p>
      </dgm:t>
    </dgm:pt>
    <dgm:pt modelId="{936CF771-0D9B-4183-B54F-CF7758A26678}" type="sibTrans" cxnId="{18FB5045-BE78-4918-B6C8-06EF12DBB875}">
      <dgm:prSet/>
      <dgm:spPr/>
      <dgm:t>
        <a:bodyPr/>
        <a:lstStyle/>
        <a:p>
          <a:endParaRPr lang="en-US"/>
        </a:p>
      </dgm:t>
    </dgm:pt>
    <dgm:pt modelId="{C88D55A2-54E4-7C45-8524-52993CDEA29A}" type="pres">
      <dgm:prSet presAssocID="{1BB1A16A-9FD1-4E74-A635-FDE4670AA7F6}" presName="vert0" presStyleCnt="0">
        <dgm:presLayoutVars>
          <dgm:dir/>
          <dgm:animOne val="branch"/>
          <dgm:animLvl val="lvl"/>
        </dgm:presLayoutVars>
      </dgm:prSet>
      <dgm:spPr/>
    </dgm:pt>
    <dgm:pt modelId="{9E8B2169-4E32-DF4D-9E06-E5D7D1056AC7}" type="pres">
      <dgm:prSet presAssocID="{EA30C9CC-EBA3-40F6-9591-853FB8C6BB87}" presName="thickLine" presStyleLbl="alignNode1" presStyleIdx="0" presStyleCnt="4"/>
      <dgm:spPr/>
    </dgm:pt>
    <dgm:pt modelId="{DE7D1BEF-1643-0245-A3BE-EDBD81BA70D7}" type="pres">
      <dgm:prSet presAssocID="{EA30C9CC-EBA3-40F6-9591-853FB8C6BB87}" presName="horz1" presStyleCnt="0"/>
      <dgm:spPr/>
    </dgm:pt>
    <dgm:pt modelId="{DAA0FF11-EBDD-4744-BC1D-E9C34FD624B6}" type="pres">
      <dgm:prSet presAssocID="{EA30C9CC-EBA3-40F6-9591-853FB8C6BB87}" presName="tx1" presStyleLbl="revTx" presStyleIdx="0" presStyleCnt="4"/>
      <dgm:spPr/>
    </dgm:pt>
    <dgm:pt modelId="{B27082E3-86C2-6C4F-A0A0-545148758930}" type="pres">
      <dgm:prSet presAssocID="{EA30C9CC-EBA3-40F6-9591-853FB8C6BB87}" presName="vert1" presStyleCnt="0"/>
      <dgm:spPr/>
    </dgm:pt>
    <dgm:pt modelId="{CEF745D4-2594-E04F-B61C-E0BDC8974641}" type="pres">
      <dgm:prSet presAssocID="{5D74DC7E-F42C-49D8-B90C-A68A58F57011}" presName="thickLine" presStyleLbl="alignNode1" presStyleIdx="1" presStyleCnt="4"/>
      <dgm:spPr/>
    </dgm:pt>
    <dgm:pt modelId="{88A5D0A4-1842-A447-B605-7F97AB83A2F8}" type="pres">
      <dgm:prSet presAssocID="{5D74DC7E-F42C-49D8-B90C-A68A58F57011}" presName="horz1" presStyleCnt="0"/>
      <dgm:spPr/>
    </dgm:pt>
    <dgm:pt modelId="{289E330D-251F-E143-A0B0-0DED06D64417}" type="pres">
      <dgm:prSet presAssocID="{5D74DC7E-F42C-49D8-B90C-A68A58F57011}" presName="tx1" presStyleLbl="revTx" presStyleIdx="1" presStyleCnt="4"/>
      <dgm:spPr/>
    </dgm:pt>
    <dgm:pt modelId="{F764C8B1-CC44-2B43-B6ED-A46B296FD463}" type="pres">
      <dgm:prSet presAssocID="{5D74DC7E-F42C-49D8-B90C-A68A58F57011}" presName="vert1" presStyleCnt="0"/>
      <dgm:spPr/>
    </dgm:pt>
    <dgm:pt modelId="{EE668F93-5076-4544-B7F3-5AA787CEFF7E}" type="pres">
      <dgm:prSet presAssocID="{85768328-D3A7-427A-BCDB-84F1BF68A0EC}" presName="thickLine" presStyleLbl="alignNode1" presStyleIdx="2" presStyleCnt="4"/>
      <dgm:spPr/>
    </dgm:pt>
    <dgm:pt modelId="{6888CCF0-2C80-C14D-8B48-CF8D5133898C}" type="pres">
      <dgm:prSet presAssocID="{85768328-D3A7-427A-BCDB-84F1BF68A0EC}" presName="horz1" presStyleCnt="0"/>
      <dgm:spPr/>
    </dgm:pt>
    <dgm:pt modelId="{2F2E0C3D-9379-F248-B3BA-5A7860567336}" type="pres">
      <dgm:prSet presAssocID="{85768328-D3A7-427A-BCDB-84F1BF68A0EC}" presName="tx1" presStyleLbl="revTx" presStyleIdx="2" presStyleCnt="4"/>
      <dgm:spPr/>
    </dgm:pt>
    <dgm:pt modelId="{3FFBFAB4-F963-0245-AD68-6195895A061E}" type="pres">
      <dgm:prSet presAssocID="{85768328-D3A7-427A-BCDB-84F1BF68A0EC}" presName="vert1" presStyleCnt="0"/>
      <dgm:spPr/>
    </dgm:pt>
    <dgm:pt modelId="{C7D3869A-FF41-4440-8DE8-0865D63C87E3}" type="pres">
      <dgm:prSet presAssocID="{81DE5309-AE15-4100-A149-4678C308AD86}" presName="thickLine" presStyleLbl="alignNode1" presStyleIdx="3" presStyleCnt="4"/>
      <dgm:spPr/>
    </dgm:pt>
    <dgm:pt modelId="{A38605B4-59C9-6C4B-99F4-F83B766FF018}" type="pres">
      <dgm:prSet presAssocID="{81DE5309-AE15-4100-A149-4678C308AD86}" presName="horz1" presStyleCnt="0"/>
      <dgm:spPr/>
    </dgm:pt>
    <dgm:pt modelId="{CAEE5917-987B-404A-B630-D73DC37A06E3}" type="pres">
      <dgm:prSet presAssocID="{81DE5309-AE15-4100-A149-4678C308AD86}" presName="tx1" presStyleLbl="revTx" presStyleIdx="3" presStyleCnt="4"/>
      <dgm:spPr/>
    </dgm:pt>
    <dgm:pt modelId="{9F32E6B8-4BED-854A-839B-DCA78FC12108}" type="pres">
      <dgm:prSet presAssocID="{81DE5309-AE15-4100-A149-4678C308AD86}" presName="vert1" presStyleCnt="0"/>
      <dgm:spPr/>
    </dgm:pt>
  </dgm:ptLst>
  <dgm:cxnLst>
    <dgm:cxn modelId="{3AF73A05-DE3A-904A-821F-C7D6E390A08C}" type="presOf" srcId="{85768328-D3A7-427A-BCDB-84F1BF68A0EC}" destId="{2F2E0C3D-9379-F248-B3BA-5A7860567336}" srcOrd="0" destOrd="0" presId="urn:microsoft.com/office/officeart/2008/layout/LinedList"/>
    <dgm:cxn modelId="{CB30C93B-9C5C-4B32-A0F8-A8D4CBD5B43E}" srcId="{1BB1A16A-9FD1-4E74-A635-FDE4670AA7F6}" destId="{85768328-D3A7-427A-BCDB-84F1BF68A0EC}" srcOrd="2" destOrd="0" parTransId="{000CA5E8-DE99-4F99-B56C-5EA3838FD9C0}" sibTransId="{F981ECE6-DE61-4217-83B4-9DE2AF3D7C88}"/>
    <dgm:cxn modelId="{18FB5045-BE78-4918-B6C8-06EF12DBB875}" srcId="{1BB1A16A-9FD1-4E74-A635-FDE4670AA7F6}" destId="{81DE5309-AE15-4100-A149-4678C308AD86}" srcOrd="3" destOrd="0" parTransId="{58F88A44-BB25-4548-9A54-9575F5FC4A58}" sibTransId="{936CF771-0D9B-4183-B54F-CF7758A26678}"/>
    <dgm:cxn modelId="{98FDC952-7CD9-0640-9ECD-832932472E50}" type="presOf" srcId="{5D74DC7E-F42C-49D8-B90C-A68A58F57011}" destId="{289E330D-251F-E143-A0B0-0DED06D64417}" srcOrd="0" destOrd="0" presId="urn:microsoft.com/office/officeart/2008/layout/LinedList"/>
    <dgm:cxn modelId="{2C7271A8-6DEF-B24F-B8C8-16676DBC192D}" type="presOf" srcId="{EA30C9CC-EBA3-40F6-9591-853FB8C6BB87}" destId="{DAA0FF11-EBDD-4744-BC1D-E9C34FD624B6}" srcOrd="0" destOrd="0" presId="urn:microsoft.com/office/officeart/2008/layout/LinedList"/>
    <dgm:cxn modelId="{9621F2AB-3830-EA41-9CFB-7896F97B0EA6}" type="presOf" srcId="{81DE5309-AE15-4100-A149-4678C308AD86}" destId="{CAEE5917-987B-404A-B630-D73DC37A06E3}" srcOrd="0" destOrd="0" presId="urn:microsoft.com/office/officeart/2008/layout/LinedList"/>
    <dgm:cxn modelId="{D67025B4-9562-446C-9B66-E169BEA69EB9}" srcId="{1BB1A16A-9FD1-4E74-A635-FDE4670AA7F6}" destId="{5D74DC7E-F42C-49D8-B90C-A68A58F57011}" srcOrd="1" destOrd="0" parTransId="{E145A486-238F-4906-9B72-72BD3158BE58}" sibTransId="{B5A357AE-37E2-4F3A-A675-9E68557ADA93}"/>
    <dgm:cxn modelId="{EB58F2E7-01BC-4717-A12D-69CB819AEAD1}" srcId="{1BB1A16A-9FD1-4E74-A635-FDE4670AA7F6}" destId="{EA30C9CC-EBA3-40F6-9591-853FB8C6BB87}" srcOrd="0" destOrd="0" parTransId="{EDA8D4A3-EA27-4435-BE6A-CEA2A6A46A59}" sibTransId="{03C47AC8-D654-4737-B6BA-F2D80D20B698}"/>
    <dgm:cxn modelId="{09AAB9FF-5461-8A4C-94F4-29296E17D81E}" type="presOf" srcId="{1BB1A16A-9FD1-4E74-A635-FDE4670AA7F6}" destId="{C88D55A2-54E4-7C45-8524-52993CDEA29A}" srcOrd="0" destOrd="0" presId="urn:microsoft.com/office/officeart/2008/layout/LinedList"/>
    <dgm:cxn modelId="{7774D2B2-E1B5-5F4D-9E5D-156B7F89B55E}" type="presParOf" srcId="{C88D55A2-54E4-7C45-8524-52993CDEA29A}" destId="{9E8B2169-4E32-DF4D-9E06-E5D7D1056AC7}" srcOrd="0" destOrd="0" presId="urn:microsoft.com/office/officeart/2008/layout/LinedList"/>
    <dgm:cxn modelId="{58EA98A9-57BD-AF42-BA2E-DF54D784BACA}" type="presParOf" srcId="{C88D55A2-54E4-7C45-8524-52993CDEA29A}" destId="{DE7D1BEF-1643-0245-A3BE-EDBD81BA70D7}" srcOrd="1" destOrd="0" presId="urn:microsoft.com/office/officeart/2008/layout/LinedList"/>
    <dgm:cxn modelId="{B1024204-39F0-B14B-A398-5C43E6D4BA39}" type="presParOf" srcId="{DE7D1BEF-1643-0245-A3BE-EDBD81BA70D7}" destId="{DAA0FF11-EBDD-4744-BC1D-E9C34FD624B6}" srcOrd="0" destOrd="0" presId="urn:microsoft.com/office/officeart/2008/layout/LinedList"/>
    <dgm:cxn modelId="{A43254D4-8EA6-2740-9203-5A5D08B33162}" type="presParOf" srcId="{DE7D1BEF-1643-0245-A3BE-EDBD81BA70D7}" destId="{B27082E3-86C2-6C4F-A0A0-545148758930}" srcOrd="1" destOrd="0" presId="urn:microsoft.com/office/officeart/2008/layout/LinedList"/>
    <dgm:cxn modelId="{94549E5A-746D-4243-BAC0-F802E6B3B2C4}" type="presParOf" srcId="{C88D55A2-54E4-7C45-8524-52993CDEA29A}" destId="{CEF745D4-2594-E04F-B61C-E0BDC8974641}" srcOrd="2" destOrd="0" presId="urn:microsoft.com/office/officeart/2008/layout/LinedList"/>
    <dgm:cxn modelId="{99B6B458-95E7-CA41-832E-253FAAE3F26E}" type="presParOf" srcId="{C88D55A2-54E4-7C45-8524-52993CDEA29A}" destId="{88A5D0A4-1842-A447-B605-7F97AB83A2F8}" srcOrd="3" destOrd="0" presId="urn:microsoft.com/office/officeart/2008/layout/LinedList"/>
    <dgm:cxn modelId="{4E543876-2E00-BB44-9555-8AABF169AFC4}" type="presParOf" srcId="{88A5D0A4-1842-A447-B605-7F97AB83A2F8}" destId="{289E330D-251F-E143-A0B0-0DED06D64417}" srcOrd="0" destOrd="0" presId="urn:microsoft.com/office/officeart/2008/layout/LinedList"/>
    <dgm:cxn modelId="{3DE7AA08-38DD-F84F-88C0-432B37338F74}" type="presParOf" srcId="{88A5D0A4-1842-A447-B605-7F97AB83A2F8}" destId="{F764C8B1-CC44-2B43-B6ED-A46B296FD463}" srcOrd="1" destOrd="0" presId="urn:microsoft.com/office/officeart/2008/layout/LinedList"/>
    <dgm:cxn modelId="{9ED643BA-5CDF-5147-8319-08E159571173}" type="presParOf" srcId="{C88D55A2-54E4-7C45-8524-52993CDEA29A}" destId="{EE668F93-5076-4544-B7F3-5AA787CEFF7E}" srcOrd="4" destOrd="0" presId="urn:microsoft.com/office/officeart/2008/layout/LinedList"/>
    <dgm:cxn modelId="{CEA10B85-EEED-FD41-847E-050FEC5CDE81}" type="presParOf" srcId="{C88D55A2-54E4-7C45-8524-52993CDEA29A}" destId="{6888CCF0-2C80-C14D-8B48-CF8D5133898C}" srcOrd="5" destOrd="0" presId="urn:microsoft.com/office/officeart/2008/layout/LinedList"/>
    <dgm:cxn modelId="{9C75693A-E5E0-C042-9823-DB0B8621B733}" type="presParOf" srcId="{6888CCF0-2C80-C14D-8B48-CF8D5133898C}" destId="{2F2E0C3D-9379-F248-B3BA-5A7860567336}" srcOrd="0" destOrd="0" presId="urn:microsoft.com/office/officeart/2008/layout/LinedList"/>
    <dgm:cxn modelId="{507B9997-1F4F-9042-ADB3-B8C70FC81C34}" type="presParOf" srcId="{6888CCF0-2C80-C14D-8B48-CF8D5133898C}" destId="{3FFBFAB4-F963-0245-AD68-6195895A061E}" srcOrd="1" destOrd="0" presId="urn:microsoft.com/office/officeart/2008/layout/LinedList"/>
    <dgm:cxn modelId="{394030A0-4CC8-EE45-8C39-B023B1B638A7}" type="presParOf" srcId="{C88D55A2-54E4-7C45-8524-52993CDEA29A}" destId="{C7D3869A-FF41-4440-8DE8-0865D63C87E3}" srcOrd="6" destOrd="0" presId="urn:microsoft.com/office/officeart/2008/layout/LinedList"/>
    <dgm:cxn modelId="{3CE72A33-6829-1745-8146-2569EE735236}" type="presParOf" srcId="{C88D55A2-54E4-7C45-8524-52993CDEA29A}" destId="{A38605B4-59C9-6C4B-99F4-F83B766FF018}" srcOrd="7" destOrd="0" presId="urn:microsoft.com/office/officeart/2008/layout/LinedList"/>
    <dgm:cxn modelId="{66DF77F0-9128-3D49-9C4F-53A10E743FCF}" type="presParOf" srcId="{A38605B4-59C9-6C4B-99F4-F83B766FF018}" destId="{CAEE5917-987B-404A-B630-D73DC37A06E3}" srcOrd="0" destOrd="0" presId="urn:microsoft.com/office/officeart/2008/layout/LinedList"/>
    <dgm:cxn modelId="{F20E798B-F49C-ED4B-87EB-BFC4DC403429}" type="presParOf" srcId="{A38605B4-59C9-6C4B-99F4-F83B766FF018}" destId="{9F32E6B8-4BED-854A-839B-DCA78FC1210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954B606-2ED9-48B7-B61A-7CB50D34BCF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7CF71-77B5-48C6-B676-8F2390762FC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Alzheimer’s biomarkers correlate.</a:t>
          </a:r>
        </a:p>
      </dgm:t>
    </dgm:pt>
    <dgm:pt modelId="{166A67C7-0B8B-49BA-969E-42A7BB83B809}" type="parTrans" cxnId="{59FBD38C-0DBA-4FCE-B135-8125A58C3584}">
      <dgm:prSet/>
      <dgm:spPr/>
      <dgm:t>
        <a:bodyPr/>
        <a:lstStyle/>
        <a:p>
          <a:endParaRPr lang="en-US"/>
        </a:p>
      </dgm:t>
    </dgm:pt>
    <dgm:pt modelId="{A0E8EFC2-5BE8-48A0-862F-84DEDFA3E1F5}" type="sibTrans" cxnId="{59FBD38C-0DBA-4FCE-B135-8125A58C3584}">
      <dgm:prSet/>
      <dgm:spPr/>
      <dgm:t>
        <a:bodyPr/>
        <a:lstStyle/>
        <a:p>
          <a:endParaRPr lang="en-US"/>
        </a:p>
      </dgm:t>
    </dgm:pt>
    <dgm:pt modelId="{D97E2B1F-B9D9-4259-AA80-C990C3635C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PCA removes redundancy, reduces noise.</a:t>
          </a:r>
        </a:p>
      </dgm:t>
    </dgm:pt>
    <dgm:pt modelId="{A7F1F93D-C184-4335-9AAF-3F68D133381F}" type="parTrans" cxnId="{D59F6E8C-E46E-4576-AB36-57E3130D280B}">
      <dgm:prSet/>
      <dgm:spPr/>
      <dgm:t>
        <a:bodyPr/>
        <a:lstStyle/>
        <a:p>
          <a:endParaRPr lang="en-US"/>
        </a:p>
      </dgm:t>
    </dgm:pt>
    <dgm:pt modelId="{C78F5661-0383-4F98-8A9D-BBC44C132B3E}" type="sibTrans" cxnId="{D59F6E8C-E46E-4576-AB36-57E3130D280B}">
      <dgm:prSet/>
      <dgm:spPr/>
      <dgm:t>
        <a:bodyPr/>
        <a:lstStyle/>
        <a:p>
          <a:endParaRPr lang="en-US"/>
        </a:p>
      </dgm:t>
    </dgm:pt>
    <dgm:pt modelId="{067075B4-F0DC-465C-A59A-CA0B475BFE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Trajectories become more stable + easier to cluster.</a:t>
          </a:r>
        </a:p>
      </dgm:t>
    </dgm:pt>
    <dgm:pt modelId="{CA82F0D2-91FD-426B-814C-347D0E42BD74}" type="parTrans" cxnId="{390D3F85-9562-4488-9877-CE04FF61D4E3}">
      <dgm:prSet/>
      <dgm:spPr/>
      <dgm:t>
        <a:bodyPr/>
        <a:lstStyle/>
        <a:p>
          <a:endParaRPr lang="en-US"/>
        </a:p>
      </dgm:t>
    </dgm:pt>
    <dgm:pt modelId="{9AB10F37-F6E1-49FF-B887-A5E9A2AC4D61}" type="sibTrans" cxnId="{390D3F85-9562-4488-9877-CE04FF61D4E3}">
      <dgm:prSet/>
      <dgm:spPr/>
      <dgm:t>
        <a:bodyPr/>
        <a:lstStyle/>
        <a:p>
          <a:endParaRPr lang="en-US"/>
        </a:p>
      </dgm:t>
    </dgm:pt>
    <dgm:pt modelId="{17F66545-D83B-4615-B720-75D322FDCAC7}" type="pres">
      <dgm:prSet presAssocID="{0954B606-2ED9-48B7-B61A-7CB50D34BCF3}" presName="root" presStyleCnt="0">
        <dgm:presLayoutVars>
          <dgm:dir/>
          <dgm:resizeHandles val="exact"/>
        </dgm:presLayoutVars>
      </dgm:prSet>
      <dgm:spPr/>
    </dgm:pt>
    <dgm:pt modelId="{4E88587E-8318-436A-87F1-D1B322083A7D}" type="pres">
      <dgm:prSet presAssocID="{5247CF71-77B5-48C6-B676-8F2390762FC7}" presName="compNode" presStyleCnt="0"/>
      <dgm:spPr/>
    </dgm:pt>
    <dgm:pt modelId="{34CF6634-662C-4121-8F8D-0018DE7BF6FF}" type="pres">
      <dgm:prSet presAssocID="{5247CF71-77B5-48C6-B676-8F2390762FC7}" presName="bgRect" presStyleLbl="bgShp" presStyleIdx="0" presStyleCnt="3"/>
      <dgm:spPr/>
    </dgm:pt>
    <dgm:pt modelId="{87911B1B-902B-4F1B-AD06-8F7711C98DB2}" type="pres">
      <dgm:prSet presAssocID="{5247CF71-77B5-48C6-B676-8F2390762FC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9EBAF75D-683B-425F-BA1E-7C0640FDA97D}" type="pres">
      <dgm:prSet presAssocID="{5247CF71-77B5-48C6-B676-8F2390762FC7}" presName="spaceRect" presStyleCnt="0"/>
      <dgm:spPr/>
    </dgm:pt>
    <dgm:pt modelId="{E7A2C5CA-0A22-49EE-8C8A-D9859078759B}" type="pres">
      <dgm:prSet presAssocID="{5247CF71-77B5-48C6-B676-8F2390762FC7}" presName="parTx" presStyleLbl="revTx" presStyleIdx="0" presStyleCnt="3">
        <dgm:presLayoutVars>
          <dgm:chMax val="0"/>
          <dgm:chPref val="0"/>
        </dgm:presLayoutVars>
      </dgm:prSet>
      <dgm:spPr/>
    </dgm:pt>
    <dgm:pt modelId="{0B6D0C2A-91D3-46BA-8E36-DA04A19F765B}" type="pres">
      <dgm:prSet presAssocID="{A0E8EFC2-5BE8-48A0-862F-84DEDFA3E1F5}" presName="sibTrans" presStyleCnt="0"/>
      <dgm:spPr/>
    </dgm:pt>
    <dgm:pt modelId="{05B51D16-9B3D-4410-ABB0-9BD088BBCDFB}" type="pres">
      <dgm:prSet presAssocID="{D97E2B1F-B9D9-4259-AA80-C990C3635CFF}" presName="compNode" presStyleCnt="0"/>
      <dgm:spPr/>
    </dgm:pt>
    <dgm:pt modelId="{8F42B288-CF92-4380-A1E1-64CBCC5F1B5E}" type="pres">
      <dgm:prSet presAssocID="{D97E2B1F-B9D9-4259-AA80-C990C3635CFF}" presName="bgRect" presStyleLbl="bgShp" presStyleIdx="1" presStyleCnt="3"/>
      <dgm:spPr/>
    </dgm:pt>
    <dgm:pt modelId="{1D383289-866D-425D-B20B-A3D3888A7532}" type="pres">
      <dgm:prSet presAssocID="{D97E2B1F-B9D9-4259-AA80-C990C3635CF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81169F7-EFF0-4C80-936E-416CC3E3FB58}" type="pres">
      <dgm:prSet presAssocID="{D97E2B1F-B9D9-4259-AA80-C990C3635CFF}" presName="spaceRect" presStyleCnt="0"/>
      <dgm:spPr/>
    </dgm:pt>
    <dgm:pt modelId="{960F6FC1-8DB6-4D9E-932F-0E39E96C7962}" type="pres">
      <dgm:prSet presAssocID="{D97E2B1F-B9D9-4259-AA80-C990C3635CFF}" presName="parTx" presStyleLbl="revTx" presStyleIdx="1" presStyleCnt="3">
        <dgm:presLayoutVars>
          <dgm:chMax val="0"/>
          <dgm:chPref val="0"/>
        </dgm:presLayoutVars>
      </dgm:prSet>
      <dgm:spPr/>
    </dgm:pt>
    <dgm:pt modelId="{34D0B148-9E23-45FA-A4D8-D6EF1AEC77D1}" type="pres">
      <dgm:prSet presAssocID="{C78F5661-0383-4F98-8A9D-BBC44C132B3E}" presName="sibTrans" presStyleCnt="0"/>
      <dgm:spPr/>
    </dgm:pt>
    <dgm:pt modelId="{AEAE13A7-8D77-4197-BC4E-53F71BEDC85C}" type="pres">
      <dgm:prSet presAssocID="{067075B4-F0DC-465C-A59A-CA0B475BFED1}" presName="compNode" presStyleCnt="0"/>
      <dgm:spPr/>
    </dgm:pt>
    <dgm:pt modelId="{17B82E1C-2232-470F-B88D-408CB20B998F}" type="pres">
      <dgm:prSet presAssocID="{067075B4-F0DC-465C-A59A-CA0B475BFED1}" presName="bgRect" presStyleLbl="bgShp" presStyleIdx="2" presStyleCnt="3"/>
      <dgm:spPr/>
    </dgm:pt>
    <dgm:pt modelId="{6E740C68-51F8-4F0D-98EB-CF38C396F779}" type="pres">
      <dgm:prSet presAssocID="{067075B4-F0DC-465C-A59A-CA0B475BFED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D29D80DB-E1D1-4B5D-80B7-C412B530744F}" type="pres">
      <dgm:prSet presAssocID="{067075B4-F0DC-465C-A59A-CA0B475BFED1}" presName="spaceRect" presStyleCnt="0"/>
      <dgm:spPr/>
    </dgm:pt>
    <dgm:pt modelId="{B5E3E2C9-85D0-461D-AE62-E1F1D7698425}" type="pres">
      <dgm:prSet presAssocID="{067075B4-F0DC-465C-A59A-CA0B475BFED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90D3F85-9562-4488-9877-CE04FF61D4E3}" srcId="{0954B606-2ED9-48B7-B61A-7CB50D34BCF3}" destId="{067075B4-F0DC-465C-A59A-CA0B475BFED1}" srcOrd="2" destOrd="0" parTransId="{CA82F0D2-91FD-426B-814C-347D0E42BD74}" sibTransId="{9AB10F37-F6E1-49FF-B887-A5E9A2AC4D61}"/>
    <dgm:cxn modelId="{D59F6E8C-E46E-4576-AB36-57E3130D280B}" srcId="{0954B606-2ED9-48B7-B61A-7CB50D34BCF3}" destId="{D97E2B1F-B9D9-4259-AA80-C990C3635CFF}" srcOrd="1" destOrd="0" parTransId="{A7F1F93D-C184-4335-9AAF-3F68D133381F}" sibTransId="{C78F5661-0383-4F98-8A9D-BBC44C132B3E}"/>
    <dgm:cxn modelId="{59FBD38C-0DBA-4FCE-B135-8125A58C3584}" srcId="{0954B606-2ED9-48B7-B61A-7CB50D34BCF3}" destId="{5247CF71-77B5-48C6-B676-8F2390762FC7}" srcOrd="0" destOrd="0" parTransId="{166A67C7-0B8B-49BA-969E-42A7BB83B809}" sibTransId="{A0E8EFC2-5BE8-48A0-862F-84DEDFA3E1F5}"/>
    <dgm:cxn modelId="{784A9692-D694-1745-8A7C-3F039AB1FADA}" type="presOf" srcId="{067075B4-F0DC-465C-A59A-CA0B475BFED1}" destId="{B5E3E2C9-85D0-461D-AE62-E1F1D7698425}" srcOrd="0" destOrd="0" presId="urn:microsoft.com/office/officeart/2018/2/layout/IconVerticalSolidList"/>
    <dgm:cxn modelId="{A80C60A5-A1BA-6B43-8AD6-85969153FA82}" type="presOf" srcId="{0954B606-2ED9-48B7-B61A-7CB50D34BCF3}" destId="{17F66545-D83B-4615-B720-75D322FDCAC7}" srcOrd="0" destOrd="0" presId="urn:microsoft.com/office/officeart/2018/2/layout/IconVerticalSolidList"/>
    <dgm:cxn modelId="{0916BBAA-1914-EF46-9419-2C1F8D3C8777}" type="presOf" srcId="{5247CF71-77B5-48C6-B676-8F2390762FC7}" destId="{E7A2C5CA-0A22-49EE-8C8A-D9859078759B}" srcOrd="0" destOrd="0" presId="urn:microsoft.com/office/officeart/2018/2/layout/IconVerticalSolidList"/>
    <dgm:cxn modelId="{0C9604B4-4248-6A42-9821-446AEF64B4CB}" type="presOf" srcId="{D97E2B1F-B9D9-4259-AA80-C990C3635CFF}" destId="{960F6FC1-8DB6-4D9E-932F-0E39E96C7962}" srcOrd="0" destOrd="0" presId="urn:microsoft.com/office/officeart/2018/2/layout/IconVerticalSolidList"/>
    <dgm:cxn modelId="{0A34ECFE-B21F-6A45-A907-E633C5215982}" type="presParOf" srcId="{17F66545-D83B-4615-B720-75D322FDCAC7}" destId="{4E88587E-8318-436A-87F1-D1B322083A7D}" srcOrd="0" destOrd="0" presId="urn:microsoft.com/office/officeart/2018/2/layout/IconVerticalSolidList"/>
    <dgm:cxn modelId="{DA7C9578-23DA-C64B-BE69-3919DD675719}" type="presParOf" srcId="{4E88587E-8318-436A-87F1-D1B322083A7D}" destId="{34CF6634-662C-4121-8F8D-0018DE7BF6FF}" srcOrd="0" destOrd="0" presId="urn:microsoft.com/office/officeart/2018/2/layout/IconVerticalSolidList"/>
    <dgm:cxn modelId="{7981E6BF-11F6-084C-95A6-4A0F01F38C2E}" type="presParOf" srcId="{4E88587E-8318-436A-87F1-D1B322083A7D}" destId="{87911B1B-902B-4F1B-AD06-8F7711C98DB2}" srcOrd="1" destOrd="0" presId="urn:microsoft.com/office/officeart/2018/2/layout/IconVerticalSolidList"/>
    <dgm:cxn modelId="{744D4441-DD7C-3343-B53D-BBB04B4692D6}" type="presParOf" srcId="{4E88587E-8318-436A-87F1-D1B322083A7D}" destId="{9EBAF75D-683B-425F-BA1E-7C0640FDA97D}" srcOrd="2" destOrd="0" presId="urn:microsoft.com/office/officeart/2018/2/layout/IconVerticalSolidList"/>
    <dgm:cxn modelId="{FEC7EF5F-40CC-E642-AF1C-F9792FF32874}" type="presParOf" srcId="{4E88587E-8318-436A-87F1-D1B322083A7D}" destId="{E7A2C5CA-0A22-49EE-8C8A-D9859078759B}" srcOrd="3" destOrd="0" presId="urn:microsoft.com/office/officeart/2018/2/layout/IconVerticalSolidList"/>
    <dgm:cxn modelId="{BB557877-73E0-4F4D-A927-81CAB8943781}" type="presParOf" srcId="{17F66545-D83B-4615-B720-75D322FDCAC7}" destId="{0B6D0C2A-91D3-46BA-8E36-DA04A19F765B}" srcOrd="1" destOrd="0" presId="urn:microsoft.com/office/officeart/2018/2/layout/IconVerticalSolidList"/>
    <dgm:cxn modelId="{AAF52171-1BA5-3B47-9D1C-C0EC250E57A4}" type="presParOf" srcId="{17F66545-D83B-4615-B720-75D322FDCAC7}" destId="{05B51D16-9B3D-4410-ABB0-9BD088BBCDFB}" srcOrd="2" destOrd="0" presId="urn:microsoft.com/office/officeart/2018/2/layout/IconVerticalSolidList"/>
    <dgm:cxn modelId="{ED05CB94-8B97-A641-A672-FC274570CFFD}" type="presParOf" srcId="{05B51D16-9B3D-4410-ABB0-9BD088BBCDFB}" destId="{8F42B288-CF92-4380-A1E1-64CBCC5F1B5E}" srcOrd="0" destOrd="0" presId="urn:microsoft.com/office/officeart/2018/2/layout/IconVerticalSolidList"/>
    <dgm:cxn modelId="{6450A393-D00F-B34F-B25A-96532B96F48A}" type="presParOf" srcId="{05B51D16-9B3D-4410-ABB0-9BD088BBCDFB}" destId="{1D383289-866D-425D-B20B-A3D3888A7532}" srcOrd="1" destOrd="0" presId="urn:microsoft.com/office/officeart/2018/2/layout/IconVerticalSolidList"/>
    <dgm:cxn modelId="{69C6AB40-1C5B-594A-A3C4-8BD3DE0A9036}" type="presParOf" srcId="{05B51D16-9B3D-4410-ABB0-9BD088BBCDFB}" destId="{681169F7-EFF0-4C80-936E-416CC3E3FB58}" srcOrd="2" destOrd="0" presId="urn:microsoft.com/office/officeart/2018/2/layout/IconVerticalSolidList"/>
    <dgm:cxn modelId="{9BB68AD4-53CA-A545-8152-F1BDDC8823A6}" type="presParOf" srcId="{05B51D16-9B3D-4410-ABB0-9BD088BBCDFB}" destId="{960F6FC1-8DB6-4D9E-932F-0E39E96C7962}" srcOrd="3" destOrd="0" presId="urn:microsoft.com/office/officeart/2018/2/layout/IconVerticalSolidList"/>
    <dgm:cxn modelId="{74A2E660-A295-6F4C-AFE7-161E57527953}" type="presParOf" srcId="{17F66545-D83B-4615-B720-75D322FDCAC7}" destId="{34D0B148-9E23-45FA-A4D8-D6EF1AEC77D1}" srcOrd="3" destOrd="0" presId="urn:microsoft.com/office/officeart/2018/2/layout/IconVerticalSolidList"/>
    <dgm:cxn modelId="{22C1837D-C8A5-B84A-AA30-1C8D0DC0F259}" type="presParOf" srcId="{17F66545-D83B-4615-B720-75D322FDCAC7}" destId="{AEAE13A7-8D77-4197-BC4E-53F71BEDC85C}" srcOrd="4" destOrd="0" presId="urn:microsoft.com/office/officeart/2018/2/layout/IconVerticalSolidList"/>
    <dgm:cxn modelId="{FDEB2B4A-717E-0E43-B0DB-43DD5530ED04}" type="presParOf" srcId="{AEAE13A7-8D77-4197-BC4E-53F71BEDC85C}" destId="{17B82E1C-2232-470F-B88D-408CB20B998F}" srcOrd="0" destOrd="0" presId="urn:microsoft.com/office/officeart/2018/2/layout/IconVerticalSolidList"/>
    <dgm:cxn modelId="{FB092F2B-DEEA-0F4D-9B0E-63ACF724B73F}" type="presParOf" srcId="{AEAE13A7-8D77-4197-BC4E-53F71BEDC85C}" destId="{6E740C68-51F8-4F0D-98EB-CF38C396F779}" srcOrd="1" destOrd="0" presId="urn:microsoft.com/office/officeart/2018/2/layout/IconVerticalSolidList"/>
    <dgm:cxn modelId="{2E906D53-C3F5-7D42-A8D5-EC3C366801A7}" type="presParOf" srcId="{AEAE13A7-8D77-4197-BC4E-53F71BEDC85C}" destId="{D29D80DB-E1D1-4B5D-80B7-C412B530744F}" srcOrd="2" destOrd="0" presId="urn:microsoft.com/office/officeart/2018/2/layout/IconVerticalSolidList"/>
    <dgm:cxn modelId="{8F4E0865-CF82-394F-A038-992E1101698E}" type="presParOf" srcId="{AEAE13A7-8D77-4197-BC4E-53F71BEDC85C}" destId="{B5E3E2C9-85D0-461D-AE62-E1F1D76984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DE1F385-8305-4081-964C-5C2FA07582ED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A7B8473-5D1F-47A8-8452-19F90632F595}">
      <dgm:prSet/>
      <dgm:spPr/>
      <dgm:t>
        <a:bodyPr/>
        <a:lstStyle/>
        <a:p>
          <a:r>
            <a:rPr lang="en-US" b="1"/>
            <a:t>MMSE &amp; nWBV</a:t>
          </a:r>
          <a:r>
            <a:rPr lang="en-US"/>
            <a:t> → effective for temporal clustering (progression captured).</a:t>
          </a:r>
        </a:p>
      </dgm:t>
    </dgm:pt>
    <dgm:pt modelId="{D309D378-C10C-4B1E-AB3D-7673BAC7EB0F}" type="parTrans" cxnId="{AE0A05CD-1F0A-4931-BE34-EFE3A51CEA4E}">
      <dgm:prSet/>
      <dgm:spPr/>
      <dgm:t>
        <a:bodyPr/>
        <a:lstStyle/>
        <a:p>
          <a:endParaRPr lang="en-US"/>
        </a:p>
      </dgm:t>
    </dgm:pt>
    <dgm:pt modelId="{5590C4DB-752B-4E14-B8ED-23D50748D0E7}" type="sibTrans" cxnId="{AE0A05CD-1F0A-4931-BE34-EFE3A51CEA4E}">
      <dgm:prSet/>
      <dgm:spPr/>
      <dgm:t>
        <a:bodyPr/>
        <a:lstStyle/>
        <a:p>
          <a:endParaRPr lang="en-US"/>
        </a:p>
      </dgm:t>
    </dgm:pt>
    <dgm:pt modelId="{7D191DB9-0D84-4BAA-B6CA-99949FE25A35}">
      <dgm:prSet/>
      <dgm:spPr/>
      <dgm:t>
        <a:bodyPr/>
        <a:lstStyle/>
        <a:p>
          <a:r>
            <a:rPr lang="en-US" b="1"/>
            <a:t>CDR</a:t>
          </a:r>
          <a:r>
            <a:rPr lang="en-US"/>
            <a:t> → reliable for diagnosis/labels, less sensitive for clustering.</a:t>
          </a:r>
        </a:p>
      </dgm:t>
    </dgm:pt>
    <dgm:pt modelId="{860DAFAB-7B3E-4B5F-BD8C-028468DA8E60}" type="parTrans" cxnId="{7298A759-8B74-4AA2-8581-2213EBF2ECE2}">
      <dgm:prSet/>
      <dgm:spPr/>
      <dgm:t>
        <a:bodyPr/>
        <a:lstStyle/>
        <a:p>
          <a:endParaRPr lang="en-US"/>
        </a:p>
      </dgm:t>
    </dgm:pt>
    <dgm:pt modelId="{B1418115-B6A7-40B6-8250-F7CEA2EF4C7A}" type="sibTrans" cxnId="{7298A759-8B74-4AA2-8581-2213EBF2ECE2}">
      <dgm:prSet/>
      <dgm:spPr/>
      <dgm:t>
        <a:bodyPr/>
        <a:lstStyle/>
        <a:p>
          <a:endParaRPr lang="en-US"/>
        </a:p>
      </dgm:t>
    </dgm:pt>
    <dgm:pt modelId="{17ACD0CA-D0ED-4B75-9B19-B5B860D27470}">
      <dgm:prSet/>
      <dgm:spPr/>
      <dgm:t>
        <a:bodyPr/>
        <a:lstStyle/>
        <a:p>
          <a:r>
            <a:rPr lang="en-US" b="1"/>
            <a:t>eTIV</a:t>
          </a:r>
          <a:r>
            <a:rPr lang="en-US"/>
            <a:t> → stable baseline, useful for normalization, not progression.</a:t>
          </a:r>
        </a:p>
      </dgm:t>
    </dgm:pt>
    <dgm:pt modelId="{AA4EA526-4D1A-41A3-8D33-70864B3C024F}" type="parTrans" cxnId="{65CAEEB2-068B-4CCF-97F0-07CB7B7631C6}">
      <dgm:prSet/>
      <dgm:spPr/>
      <dgm:t>
        <a:bodyPr/>
        <a:lstStyle/>
        <a:p>
          <a:endParaRPr lang="en-US"/>
        </a:p>
      </dgm:t>
    </dgm:pt>
    <dgm:pt modelId="{02477B1B-3A4A-4D78-A640-4597691C52D9}" type="sibTrans" cxnId="{65CAEEB2-068B-4CCF-97F0-07CB7B7631C6}">
      <dgm:prSet/>
      <dgm:spPr/>
      <dgm:t>
        <a:bodyPr/>
        <a:lstStyle/>
        <a:p>
          <a:endParaRPr lang="en-US"/>
        </a:p>
      </dgm:t>
    </dgm:pt>
    <dgm:pt modelId="{DD0C5236-2268-C349-948F-BB402BC9AA87}" type="pres">
      <dgm:prSet presAssocID="{3DE1F385-8305-4081-964C-5C2FA07582ED}" presName="linear" presStyleCnt="0">
        <dgm:presLayoutVars>
          <dgm:animLvl val="lvl"/>
          <dgm:resizeHandles val="exact"/>
        </dgm:presLayoutVars>
      </dgm:prSet>
      <dgm:spPr/>
    </dgm:pt>
    <dgm:pt modelId="{18C153C3-6439-9C49-B516-7369919B7096}" type="pres">
      <dgm:prSet presAssocID="{3A7B8473-5D1F-47A8-8452-19F90632F59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B466EA1-3C98-A047-A148-F2DAE96C07CE}" type="pres">
      <dgm:prSet presAssocID="{5590C4DB-752B-4E14-B8ED-23D50748D0E7}" presName="spacer" presStyleCnt="0"/>
      <dgm:spPr/>
    </dgm:pt>
    <dgm:pt modelId="{DBCEAB3B-0C4F-2341-B74D-79680E6D4805}" type="pres">
      <dgm:prSet presAssocID="{7D191DB9-0D84-4BAA-B6CA-99949FE25A3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EB2C4A5-107E-B64D-8C33-E2ABB204719F}" type="pres">
      <dgm:prSet presAssocID="{B1418115-B6A7-40B6-8250-F7CEA2EF4C7A}" presName="spacer" presStyleCnt="0"/>
      <dgm:spPr/>
    </dgm:pt>
    <dgm:pt modelId="{17719258-8DDA-4E44-86FD-438DFDBB1678}" type="pres">
      <dgm:prSet presAssocID="{17ACD0CA-D0ED-4B75-9B19-B5B860D2747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7617626-75FF-554F-BA03-1AA368B967E2}" type="presOf" srcId="{17ACD0CA-D0ED-4B75-9B19-B5B860D27470}" destId="{17719258-8DDA-4E44-86FD-438DFDBB1678}" srcOrd="0" destOrd="0" presId="urn:microsoft.com/office/officeart/2005/8/layout/vList2"/>
    <dgm:cxn modelId="{63228E58-192D-4241-B2EE-F96388CDD268}" type="presOf" srcId="{3A7B8473-5D1F-47A8-8452-19F90632F595}" destId="{18C153C3-6439-9C49-B516-7369919B7096}" srcOrd="0" destOrd="0" presId="urn:microsoft.com/office/officeart/2005/8/layout/vList2"/>
    <dgm:cxn modelId="{7298A759-8B74-4AA2-8581-2213EBF2ECE2}" srcId="{3DE1F385-8305-4081-964C-5C2FA07582ED}" destId="{7D191DB9-0D84-4BAA-B6CA-99949FE25A35}" srcOrd="1" destOrd="0" parTransId="{860DAFAB-7B3E-4B5F-BD8C-028468DA8E60}" sibTransId="{B1418115-B6A7-40B6-8250-F7CEA2EF4C7A}"/>
    <dgm:cxn modelId="{65CAEEB2-068B-4CCF-97F0-07CB7B7631C6}" srcId="{3DE1F385-8305-4081-964C-5C2FA07582ED}" destId="{17ACD0CA-D0ED-4B75-9B19-B5B860D27470}" srcOrd="2" destOrd="0" parTransId="{AA4EA526-4D1A-41A3-8D33-70864B3C024F}" sibTransId="{02477B1B-3A4A-4D78-A640-4597691C52D9}"/>
    <dgm:cxn modelId="{AE0A05CD-1F0A-4931-BE34-EFE3A51CEA4E}" srcId="{3DE1F385-8305-4081-964C-5C2FA07582ED}" destId="{3A7B8473-5D1F-47A8-8452-19F90632F595}" srcOrd="0" destOrd="0" parTransId="{D309D378-C10C-4B1E-AB3D-7673BAC7EB0F}" sibTransId="{5590C4DB-752B-4E14-B8ED-23D50748D0E7}"/>
    <dgm:cxn modelId="{F60B01E3-0387-3D42-88FB-E7A192E7E0CB}" type="presOf" srcId="{3DE1F385-8305-4081-964C-5C2FA07582ED}" destId="{DD0C5236-2268-C349-948F-BB402BC9AA87}" srcOrd="0" destOrd="0" presId="urn:microsoft.com/office/officeart/2005/8/layout/vList2"/>
    <dgm:cxn modelId="{98C86DEC-81EA-C746-BF4D-EAB0261DDB06}" type="presOf" srcId="{7D191DB9-0D84-4BAA-B6CA-99949FE25A35}" destId="{DBCEAB3B-0C4F-2341-B74D-79680E6D4805}" srcOrd="0" destOrd="0" presId="urn:microsoft.com/office/officeart/2005/8/layout/vList2"/>
    <dgm:cxn modelId="{4CBF778C-D0A1-B445-8C79-D15663ECEAC3}" type="presParOf" srcId="{DD0C5236-2268-C349-948F-BB402BC9AA87}" destId="{18C153C3-6439-9C49-B516-7369919B7096}" srcOrd="0" destOrd="0" presId="urn:microsoft.com/office/officeart/2005/8/layout/vList2"/>
    <dgm:cxn modelId="{05096BCD-75E1-3A48-95F1-336F236297CE}" type="presParOf" srcId="{DD0C5236-2268-C349-948F-BB402BC9AA87}" destId="{2B466EA1-3C98-A047-A148-F2DAE96C07CE}" srcOrd="1" destOrd="0" presId="urn:microsoft.com/office/officeart/2005/8/layout/vList2"/>
    <dgm:cxn modelId="{A5DEF8F7-B416-D04C-BFD3-AF70F95CDD02}" type="presParOf" srcId="{DD0C5236-2268-C349-948F-BB402BC9AA87}" destId="{DBCEAB3B-0C4F-2341-B74D-79680E6D4805}" srcOrd="2" destOrd="0" presId="urn:microsoft.com/office/officeart/2005/8/layout/vList2"/>
    <dgm:cxn modelId="{C71BA9D8-44A5-C547-9C82-E77397237519}" type="presParOf" srcId="{DD0C5236-2268-C349-948F-BB402BC9AA87}" destId="{0EB2C4A5-107E-B64D-8C33-E2ABB204719F}" srcOrd="3" destOrd="0" presId="urn:microsoft.com/office/officeart/2005/8/layout/vList2"/>
    <dgm:cxn modelId="{9A5CEDDC-1923-1C4B-97E6-7AEC091B384B}" type="presParOf" srcId="{DD0C5236-2268-C349-948F-BB402BC9AA87}" destId="{17719258-8DDA-4E44-86FD-438DFDBB167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64168F-6DBD-AF4F-921F-0524D87B6E57}">
      <dsp:nvSpPr>
        <dsp:cNvPr id="0" name=""/>
        <dsp:cNvSpPr/>
      </dsp:nvSpPr>
      <dsp:spPr>
        <a:xfrm>
          <a:off x="2154471" y="899169"/>
          <a:ext cx="4640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4028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74120" y="942415"/>
        <a:ext cx="24731" cy="4946"/>
      </dsp:txXfrm>
    </dsp:sp>
    <dsp:sp modelId="{15CD34BB-E462-AD48-A906-C1AE288D3DCD}">
      <dsp:nvSpPr>
        <dsp:cNvPr id="0" name=""/>
        <dsp:cNvSpPr/>
      </dsp:nvSpPr>
      <dsp:spPr>
        <a:xfrm>
          <a:off x="5712" y="299721"/>
          <a:ext cx="2150558" cy="12903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379" tIns="110614" rIns="105379" bIns="110614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Introduction</a:t>
          </a:r>
        </a:p>
      </dsp:txBody>
      <dsp:txXfrm>
        <a:off x="5712" y="299721"/>
        <a:ext cx="2150558" cy="1290335"/>
      </dsp:txXfrm>
    </dsp:sp>
    <dsp:sp modelId="{DC0E5FB0-FDCF-4D4A-B011-82AA31B1B63B}">
      <dsp:nvSpPr>
        <dsp:cNvPr id="0" name=""/>
        <dsp:cNvSpPr/>
      </dsp:nvSpPr>
      <dsp:spPr>
        <a:xfrm>
          <a:off x="4799659" y="899169"/>
          <a:ext cx="4640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4028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19308" y="942415"/>
        <a:ext cx="24731" cy="4946"/>
      </dsp:txXfrm>
    </dsp:sp>
    <dsp:sp modelId="{E6F3853E-DE2F-8B48-B862-DE4D558B4DA8}">
      <dsp:nvSpPr>
        <dsp:cNvPr id="0" name=""/>
        <dsp:cNvSpPr/>
      </dsp:nvSpPr>
      <dsp:spPr>
        <a:xfrm>
          <a:off x="2650900" y="299721"/>
          <a:ext cx="2150558" cy="12903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379" tIns="110614" rIns="105379" bIns="110614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Alzheimer’s Dataset (Cross-sectional vs. Longitudinal)</a:t>
          </a:r>
        </a:p>
      </dsp:txBody>
      <dsp:txXfrm>
        <a:off x="2650900" y="299721"/>
        <a:ext cx="2150558" cy="1290335"/>
      </dsp:txXfrm>
    </dsp:sp>
    <dsp:sp modelId="{8B84C05B-1108-2040-8A97-AC916A8E83C9}">
      <dsp:nvSpPr>
        <dsp:cNvPr id="0" name=""/>
        <dsp:cNvSpPr/>
      </dsp:nvSpPr>
      <dsp:spPr>
        <a:xfrm>
          <a:off x="1080992" y="1588256"/>
          <a:ext cx="5290375" cy="464028"/>
        </a:xfrm>
        <a:custGeom>
          <a:avLst/>
          <a:gdLst/>
          <a:ahLst/>
          <a:cxnLst/>
          <a:rect l="0" t="0" r="0" b="0"/>
          <a:pathLst>
            <a:path>
              <a:moveTo>
                <a:pt x="5290375" y="0"/>
              </a:moveTo>
              <a:lnTo>
                <a:pt x="5290375" y="249114"/>
              </a:lnTo>
              <a:lnTo>
                <a:pt x="0" y="249114"/>
              </a:lnTo>
              <a:lnTo>
                <a:pt x="0" y="464028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93343" y="1817797"/>
        <a:ext cx="265672" cy="4946"/>
      </dsp:txXfrm>
    </dsp:sp>
    <dsp:sp modelId="{CB2264BD-58FB-0341-A4AD-95831EA7E5C9}">
      <dsp:nvSpPr>
        <dsp:cNvPr id="0" name=""/>
        <dsp:cNvSpPr/>
      </dsp:nvSpPr>
      <dsp:spPr>
        <a:xfrm>
          <a:off x="5296088" y="299721"/>
          <a:ext cx="2150558" cy="129033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379" tIns="110614" rIns="105379" bIns="110614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Biomarkers</a:t>
          </a:r>
        </a:p>
      </dsp:txBody>
      <dsp:txXfrm>
        <a:off x="5296088" y="299721"/>
        <a:ext cx="2150558" cy="1290335"/>
      </dsp:txXfrm>
    </dsp:sp>
    <dsp:sp modelId="{234061CF-5C26-D349-A952-2597E9CA6DC9}">
      <dsp:nvSpPr>
        <dsp:cNvPr id="0" name=""/>
        <dsp:cNvSpPr/>
      </dsp:nvSpPr>
      <dsp:spPr>
        <a:xfrm>
          <a:off x="2154471" y="2684133"/>
          <a:ext cx="4640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4028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74120" y="2727379"/>
        <a:ext cx="24731" cy="4946"/>
      </dsp:txXfrm>
    </dsp:sp>
    <dsp:sp modelId="{847F2B42-3E23-A14D-899D-805EB3B7570F}">
      <dsp:nvSpPr>
        <dsp:cNvPr id="0" name=""/>
        <dsp:cNvSpPr/>
      </dsp:nvSpPr>
      <dsp:spPr>
        <a:xfrm>
          <a:off x="5712" y="2084685"/>
          <a:ext cx="2150558" cy="129033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379" tIns="110614" rIns="105379" bIns="110614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Preprocessing Pipeline</a:t>
          </a:r>
        </a:p>
      </dsp:txBody>
      <dsp:txXfrm>
        <a:off x="5712" y="2084685"/>
        <a:ext cx="2150558" cy="1290335"/>
      </dsp:txXfrm>
    </dsp:sp>
    <dsp:sp modelId="{9BAD9872-85CA-EE4F-8F11-63B54A87BE9E}">
      <dsp:nvSpPr>
        <dsp:cNvPr id="0" name=""/>
        <dsp:cNvSpPr/>
      </dsp:nvSpPr>
      <dsp:spPr>
        <a:xfrm>
          <a:off x="4799659" y="2684133"/>
          <a:ext cx="4640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4028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19308" y="2727379"/>
        <a:ext cx="24731" cy="4946"/>
      </dsp:txXfrm>
    </dsp:sp>
    <dsp:sp modelId="{6EF5AEA1-4418-B146-9471-3281BE8A0001}">
      <dsp:nvSpPr>
        <dsp:cNvPr id="0" name=""/>
        <dsp:cNvSpPr/>
      </dsp:nvSpPr>
      <dsp:spPr>
        <a:xfrm>
          <a:off x="2650900" y="2084685"/>
          <a:ext cx="2150558" cy="129033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379" tIns="110614" rIns="105379" bIns="110614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Temporal Clustering (KMeans)</a:t>
          </a:r>
        </a:p>
      </dsp:txBody>
      <dsp:txXfrm>
        <a:off x="2650900" y="2084685"/>
        <a:ext cx="2150558" cy="1290335"/>
      </dsp:txXfrm>
    </dsp:sp>
    <dsp:sp modelId="{004AA919-CCD2-384A-8B7D-48DAD890CBF6}">
      <dsp:nvSpPr>
        <dsp:cNvPr id="0" name=""/>
        <dsp:cNvSpPr/>
      </dsp:nvSpPr>
      <dsp:spPr>
        <a:xfrm>
          <a:off x="1080992" y="3373220"/>
          <a:ext cx="5290375" cy="464028"/>
        </a:xfrm>
        <a:custGeom>
          <a:avLst/>
          <a:gdLst/>
          <a:ahLst/>
          <a:cxnLst/>
          <a:rect l="0" t="0" r="0" b="0"/>
          <a:pathLst>
            <a:path>
              <a:moveTo>
                <a:pt x="5290375" y="0"/>
              </a:moveTo>
              <a:lnTo>
                <a:pt x="5290375" y="249114"/>
              </a:lnTo>
              <a:lnTo>
                <a:pt x="0" y="249114"/>
              </a:lnTo>
              <a:lnTo>
                <a:pt x="0" y="464028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93343" y="3602761"/>
        <a:ext cx="265672" cy="4946"/>
      </dsp:txXfrm>
    </dsp:sp>
    <dsp:sp modelId="{74CFC1BC-48F6-3340-9B53-689ED942A304}">
      <dsp:nvSpPr>
        <dsp:cNvPr id="0" name=""/>
        <dsp:cNvSpPr/>
      </dsp:nvSpPr>
      <dsp:spPr>
        <a:xfrm>
          <a:off x="5296088" y="2084685"/>
          <a:ext cx="2150558" cy="129033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379" tIns="110614" rIns="105379" bIns="110614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Classification (SVM)</a:t>
          </a:r>
        </a:p>
      </dsp:txBody>
      <dsp:txXfrm>
        <a:off x="5296088" y="2084685"/>
        <a:ext cx="2150558" cy="1290335"/>
      </dsp:txXfrm>
    </dsp:sp>
    <dsp:sp modelId="{F76FE688-01F4-5242-B90C-42BC819E6360}">
      <dsp:nvSpPr>
        <dsp:cNvPr id="0" name=""/>
        <dsp:cNvSpPr/>
      </dsp:nvSpPr>
      <dsp:spPr>
        <a:xfrm>
          <a:off x="2154471" y="4469096"/>
          <a:ext cx="4640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64028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74120" y="4512343"/>
        <a:ext cx="24731" cy="4946"/>
      </dsp:txXfrm>
    </dsp:sp>
    <dsp:sp modelId="{D4707B55-B764-DE48-90C3-C17FD6C7FB01}">
      <dsp:nvSpPr>
        <dsp:cNvPr id="0" name=""/>
        <dsp:cNvSpPr/>
      </dsp:nvSpPr>
      <dsp:spPr>
        <a:xfrm>
          <a:off x="5712" y="3869649"/>
          <a:ext cx="2150558" cy="129033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379" tIns="110614" rIns="105379" bIns="110614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Results (Metrics &amp; Visuals)</a:t>
          </a:r>
        </a:p>
      </dsp:txBody>
      <dsp:txXfrm>
        <a:off x="5712" y="3869649"/>
        <a:ext cx="2150558" cy="1290335"/>
      </dsp:txXfrm>
    </dsp:sp>
    <dsp:sp modelId="{D942E595-F842-0047-A0E6-B55195D4FCB4}">
      <dsp:nvSpPr>
        <dsp:cNvPr id="0" name=""/>
        <dsp:cNvSpPr/>
      </dsp:nvSpPr>
      <dsp:spPr>
        <a:xfrm>
          <a:off x="2650900" y="3869649"/>
          <a:ext cx="2150558" cy="129033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379" tIns="110614" rIns="105379" bIns="110614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Discussion (Interpretability, Limitations, Future Work)</a:t>
          </a:r>
        </a:p>
      </dsp:txBody>
      <dsp:txXfrm>
        <a:off x="2650900" y="3869649"/>
        <a:ext cx="2150558" cy="12903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F9620-97A3-734F-8DDF-8919C44D70B4}">
      <dsp:nvSpPr>
        <dsp:cNvPr id="0" name=""/>
        <dsp:cNvSpPr/>
      </dsp:nvSpPr>
      <dsp:spPr>
        <a:xfrm>
          <a:off x="0" y="0"/>
          <a:ext cx="683056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36B83C-2894-634D-BB47-40EAEB487A1E}">
      <dsp:nvSpPr>
        <dsp:cNvPr id="0" name=""/>
        <dsp:cNvSpPr/>
      </dsp:nvSpPr>
      <dsp:spPr>
        <a:xfrm>
          <a:off x="0" y="0"/>
          <a:ext cx="6830568" cy="136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Goal: detect Alzheimer’s vs. non-Alzheimer’s.</a:t>
          </a:r>
        </a:p>
      </dsp:txBody>
      <dsp:txXfrm>
        <a:off x="0" y="0"/>
        <a:ext cx="6830568" cy="1360170"/>
      </dsp:txXfrm>
    </dsp:sp>
    <dsp:sp modelId="{955FDDC7-4DC5-1B44-9AAE-8B6AB1FA9362}">
      <dsp:nvSpPr>
        <dsp:cNvPr id="0" name=""/>
        <dsp:cNvSpPr/>
      </dsp:nvSpPr>
      <dsp:spPr>
        <a:xfrm>
          <a:off x="0" y="1360170"/>
          <a:ext cx="683056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669310-316D-CA4A-8E93-1DB0882172AB}">
      <dsp:nvSpPr>
        <dsp:cNvPr id="0" name=""/>
        <dsp:cNvSpPr/>
      </dsp:nvSpPr>
      <dsp:spPr>
        <a:xfrm>
          <a:off x="0" y="1360170"/>
          <a:ext cx="6830568" cy="136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Label:</a:t>
          </a:r>
          <a:r>
            <a:rPr lang="en-US" sz="3500" kern="1200"/>
            <a:t> Alzheimer’s if CDR ≥0.5.</a:t>
          </a:r>
        </a:p>
      </dsp:txBody>
      <dsp:txXfrm>
        <a:off x="0" y="1360170"/>
        <a:ext cx="6830568" cy="1360170"/>
      </dsp:txXfrm>
    </dsp:sp>
    <dsp:sp modelId="{46386355-D0D2-4141-BF3E-FFE33B507E3B}">
      <dsp:nvSpPr>
        <dsp:cNvPr id="0" name=""/>
        <dsp:cNvSpPr/>
      </dsp:nvSpPr>
      <dsp:spPr>
        <a:xfrm>
          <a:off x="0" y="2720340"/>
          <a:ext cx="683056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65C53-64E8-F145-8178-384CBE82E78B}">
      <dsp:nvSpPr>
        <dsp:cNvPr id="0" name=""/>
        <dsp:cNvSpPr/>
      </dsp:nvSpPr>
      <dsp:spPr>
        <a:xfrm>
          <a:off x="0" y="2720340"/>
          <a:ext cx="6830568" cy="136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Model:</a:t>
          </a:r>
          <a:r>
            <a:rPr lang="en-US" sz="3500" kern="1200"/>
            <a:t> Support Vector Machine (SVM).</a:t>
          </a:r>
        </a:p>
      </dsp:txBody>
      <dsp:txXfrm>
        <a:off x="0" y="2720340"/>
        <a:ext cx="6830568" cy="1360170"/>
      </dsp:txXfrm>
    </dsp:sp>
    <dsp:sp modelId="{76A36F0D-E42F-7440-A2AE-88737501554B}">
      <dsp:nvSpPr>
        <dsp:cNvPr id="0" name=""/>
        <dsp:cNvSpPr/>
      </dsp:nvSpPr>
      <dsp:spPr>
        <a:xfrm>
          <a:off x="0" y="4080509"/>
          <a:ext cx="683056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EB773-E098-5743-8856-D384E541740C}">
      <dsp:nvSpPr>
        <dsp:cNvPr id="0" name=""/>
        <dsp:cNvSpPr/>
      </dsp:nvSpPr>
      <dsp:spPr>
        <a:xfrm>
          <a:off x="0" y="4080510"/>
          <a:ext cx="6830568" cy="13601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Features: PCA components from biomarker sequences.</a:t>
          </a:r>
        </a:p>
      </dsp:txBody>
      <dsp:txXfrm>
        <a:off x="0" y="4080510"/>
        <a:ext cx="6830568" cy="136017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54FCE3-739C-E84A-8571-9D48BBCEBC00}">
      <dsp:nvSpPr>
        <dsp:cNvPr id="0" name=""/>
        <dsp:cNvSpPr/>
      </dsp:nvSpPr>
      <dsp:spPr>
        <a:xfrm>
          <a:off x="0" y="641370"/>
          <a:ext cx="6900512" cy="1352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Two clusters = interpretable subgroups: fast vs. slow progressors.</a:t>
          </a:r>
        </a:p>
      </dsp:txBody>
      <dsp:txXfrm>
        <a:off x="66025" y="707395"/>
        <a:ext cx="6768462" cy="1220470"/>
      </dsp:txXfrm>
    </dsp:sp>
    <dsp:sp modelId="{F0A1BBAA-53EA-924E-822A-3FE2436F9029}">
      <dsp:nvSpPr>
        <dsp:cNvPr id="0" name=""/>
        <dsp:cNvSpPr/>
      </dsp:nvSpPr>
      <dsp:spPr>
        <a:xfrm>
          <a:off x="0" y="2091810"/>
          <a:ext cx="6900512" cy="135252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Supports clinical decision-making.</a:t>
          </a:r>
        </a:p>
      </dsp:txBody>
      <dsp:txXfrm>
        <a:off x="66025" y="2157835"/>
        <a:ext cx="6768462" cy="1220470"/>
      </dsp:txXfrm>
    </dsp:sp>
    <dsp:sp modelId="{EB621836-312B-4745-B5A1-0709A914A0A9}">
      <dsp:nvSpPr>
        <dsp:cNvPr id="0" name=""/>
        <dsp:cNvSpPr/>
      </dsp:nvSpPr>
      <dsp:spPr>
        <a:xfrm>
          <a:off x="0" y="3542250"/>
          <a:ext cx="6900512" cy="13525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ML outputs aligned with medical knowledge.</a:t>
          </a:r>
        </a:p>
      </dsp:txBody>
      <dsp:txXfrm>
        <a:off x="66025" y="3608275"/>
        <a:ext cx="6768462" cy="122047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F2710-5863-D84D-B3A4-CF4D41B80383}">
      <dsp:nvSpPr>
        <dsp:cNvPr id="0" name=""/>
        <dsp:cNvSpPr/>
      </dsp:nvSpPr>
      <dsp:spPr>
        <a:xfrm>
          <a:off x="525962" y="3034"/>
          <a:ext cx="2666347" cy="159980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Python 3.x, Jupyter Notebook</a:t>
          </a:r>
        </a:p>
      </dsp:txBody>
      <dsp:txXfrm>
        <a:off x="525962" y="3034"/>
        <a:ext cx="2666347" cy="1599808"/>
      </dsp:txXfrm>
    </dsp:sp>
    <dsp:sp modelId="{E8F76C84-8161-C04B-B233-33FDACFB8561}">
      <dsp:nvSpPr>
        <dsp:cNvPr id="0" name=""/>
        <dsp:cNvSpPr/>
      </dsp:nvSpPr>
      <dsp:spPr>
        <a:xfrm>
          <a:off x="3458943" y="3034"/>
          <a:ext cx="2666347" cy="159980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scikit-learn (PCA, KMeans, SVM)</a:t>
          </a:r>
        </a:p>
      </dsp:txBody>
      <dsp:txXfrm>
        <a:off x="3458943" y="3034"/>
        <a:ext cx="2666347" cy="1599808"/>
      </dsp:txXfrm>
    </dsp:sp>
    <dsp:sp modelId="{DA38FC48-4052-FF49-A19D-84F34491BC4A}">
      <dsp:nvSpPr>
        <dsp:cNvPr id="0" name=""/>
        <dsp:cNvSpPr/>
      </dsp:nvSpPr>
      <dsp:spPr>
        <a:xfrm>
          <a:off x="525962" y="1869477"/>
          <a:ext cx="2666347" cy="159980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NumPy, Pandas</a:t>
          </a:r>
        </a:p>
      </dsp:txBody>
      <dsp:txXfrm>
        <a:off x="525962" y="1869477"/>
        <a:ext cx="2666347" cy="1599808"/>
      </dsp:txXfrm>
    </dsp:sp>
    <dsp:sp modelId="{B6C04ED8-2253-F542-B897-494FD7300034}">
      <dsp:nvSpPr>
        <dsp:cNvPr id="0" name=""/>
        <dsp:cNvSpPr/>
      </dsp:nvSpPr>
      <dsp:spPr>
        <a:xfrm>
          <a:off x="3458943" y="1869477"/>
          <a:ext cx="2666347" cy="159980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Matplotlib, Seaborn</a:t>
          </a:r>
        </a:p>
      </dsp:txBody>
      <dsp:txXfrm>
        <a:off x="3458943" y="1869477"/>
        <a:ext cx="2666347" cy="1599808"/>
      </dsp:txXfrm>
    </dsp:sp>
    <dsp:sp modelId="{4F9530EE-D016-1F4C-820A-EA045041D981}">
      <dsp:nvSpPr>
        <dsp:cNvPr id="0" name=""/>
        <dsp:cNvSpPr/>
      </dsp:nvSpPr>
      <dsp:spPr>
        <a:xfrm>
          <a:off x="1992452" y="3735920"/>
          <a:ext cx="2666347" cy="159980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GitHub for reproducibility</a:t>
          </a:r>
        </a:p>
      </dsp:txBody>
      <dsp:txXfrm>
        <a:off x="1992452" y="3735920"/>
        <a:ext cx="2666347" cy="159980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4BB21-6659-6043-8673-FB4238933BAF}">
      <dsp:nvSpPr>
        <dsp:cNvPr id="0" name=""/>
        <dsp:cNvSpPr/>
      </dsp:nvSpPr>
      <dsp:spPr>
        <a:xfrm>
          <a:off x="0" y="362730"/>
          <a:ext cx="6900512" cy="11033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/>
            <a:t>Restricted biomarker set</a:t>
          </a:r>
          <a:endParaRPr lang="en-US" sz="4600" kern="1200" dirty="0"/>
        </a:p>
      </dsp:txBody>
      <dsp:txXfrm>
        <a:off x="53859" y="416589"/>
        <a:ext cx="6792794" cy="995592"/>
      </dsp:txXfrm>
    </dsp:sp>
    <dsp:sp modelId="{4E1B0A99-CD99-7641-B018-D57522D34E1C}">
      <dsp:nvSpPr>
        <dsp:cNvPr id="0" name=""/>
        <dsp:cNvSpPr/>
      </dsp:nvSpPr>
      <dsp:spPr>
        <a:xfrm>
          <a:off x="0" y="1598520"/>
          <a:ext cx="6900512" cy="110331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/>
            <a:t>Interpolation assumptions</a:t>
          </a:r>
          <a:endParaRPr lang="en-US" sz="4600" kern="1200" dirty="0"/>
        </a:p>
      </dsp:txBody>
      <dsp:txXfrm>
        <a:off x="53859" y="1652379"/>
        <a:ext cx="6792794" cy="995592"/>
      </dsp:txXfrm>
    </dsp:sp>
    <dsp:sp modelId="{07A39F9C-E708-4247-BED6-6854846CD37C}">
      <dsp:nvSpPr>
        <dsp:cNvPr id="0" name=""/>
        <dsp:cNvSpPr/>
      </dsp:nvSpPr>
      <dsp:spPr>
        <a:xfrm>
          <a:off x="0" y="2834310"/>
          <a:ext cx="6900512" cy="110331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/>
            <a:t>Class imbalance</a:t>
          </a:r>
          <a:endParaRPr lang="en-US" sz="4600" kern="1200" dirty="0"/>
        </a:p>
      </dsp:txBody>
      <dsp:txXfrm>
        <a:off x="53859" y="2888169"/>
        <a:ext cx="6792794" cy="995592"/>
      </dsp:txXfrm>
    </dsp:sp>
    <dsp:sp modelId="{D15147D9-9CC2-7342-BDBB-41F4BD6AA473}">
      <dsp:nvSpPr>
        <dsp:cNvPr id="0" name=""/>
        <dsp:cNvSpPr/>
      </dsp:nvSpPr>
      <dsp:spPr>
        <a:xfrm>
          <a:off x="0" y="4070100"/>
          <a:ext cx="6900512" cy="110331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/>
            <a:t>Model simplicity</a:t>
          </a:r>
          <a:endParaRPr lang="en-US" sz="4600" kern="1200" dirty="0"/>
        </a:p>
      </dsp:txBody>
      <dsp:txXfrm>
        <a:off x="53859" y="4123959"/>
        <a:ext cx="6792794" cy="99559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60B9E-3DA4-B143-B5A4-7B291AD4A1A8}">
      <dsp:nvSpPr>
        <dsp:cNvPr id="0" name=""/>
        <dsp:cNvSpPr/>
      </dsp:nvSpPr>
      <dsp:spPr>
        <a:xfrm>
          <a:off x="1615851" y="2998"/>
          <a:ext cx="3089790" cy="18538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Extend biomarkers → PET, advanced MRI features.</a:t>
          </a:r>
        </a:p>
      </dsp:txBody>
      <dsp:txXfrm>
        <a:off x="1615851" y="2998"/>
        <a:ext cx="3089790" cy="1853874"/>
      </dsp:txXfrm>
    </dsp:sp>
    <dsp:sp modelId="{8D7D0E33-0C4B-2C40-A384-54198F83F35E}">
      <dsp:nvSpPr>
        <dsp:cNvPr id="0" name=""/>
        <dsp:cNvSpPr/>
      </dsp:nvSpPr>
      <dsp:spPr>
        <a:xfrm>
          <a:off x="5014620" y="2998"/>
          <a:ext cx="3089790" cy="18538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Apply sequence models → HMM, LSTM, DTW clustering.</a:t>
          </a:r>
        </a:p>
      </dsp:txBody>
      <dsp:txXfrm>
        <a:off x="5014620" y="2998"/>
        <a:ext cx="3089790" cy="1853874"/>
      </dsp:txXfrm>
    </dsp:sp>
    <dsp:sp modelId="{2A396FD4-6195-AB42-BE72-E164CA1416EF}">
      <dsp:nvSpPr>
        <dsp:cNvPr id="0" name=""/>
        <dsp:cNvSpPr/>
      </dsp:nvSpPr>
      <dsp:spPr>
        <a:xfrm>
          <a:off x="1615851" y="2165852"/>
          <a:ext cx="3089790" cy="185387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External dataset validation.</a:t>
          </a:r>
        </a:p>
      </dsp:txBody>
      <dsp:txXfrm>
        <a:off x="1615851" y="2165852"/>
        <a:ext cx="3089790" cy="1853874"/>
      </dsp:txXfrm>
    </dsp:sp>
    <dsp:sp modelId="{D6D24460-C6D5-C146-9F12-863EE8C93EE0}">
      <dsp:nvSpPr>
        <dsp:cNvPr id="0" name=""/>
        <dsp:cNvSpPr/>
      </dsp:nvSpPr>
      <dsp:spPr>
        <a:xfrm>
          <a:off x="5014620" y="2165852"/>
          <a:ext cx="3089790" cy="185387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Explainability → SHAP, LIME.</a:t>
          </a:r>
        </a:p>
      </dsp:txBody>
      <dsp:txXfrm>
        <a:off x="5014620" y="2165852"/>
        <a:ext cx="3089790" cy="185387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CA208-969E-0440-A677-52A0BD765780}">
      <dsp:nvSpPr>
        <dsp:cNvPr id="0" name=""/>
        <dsp:cNvSpPr/>
      </dsp:nvSpPr>
      <dsp:spPr>
        <a:xfrm>
          <a:off x="0" y="0"/>
          <a:ext cx="671355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DBC9D6-025C-824F-A106-CD4684061836}">
      <dsp:nvSpPr>
        <dsp:cNvPr id="0" name=""/>
        <dsp:cNvSpPr/>
      </dsp:nvSpPr>
      <dsp:spPr>
        <a:xfrm>
          <a:off x="0" y="0"/>
          <a:ext cx="6713552" cy="102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MMSE &amp; nWBV best markers for progression.</a:t>
          </a:r>
        </a:p>
      </dsp:txBody>
      <dsp:txXfrm>
        <a:off x="0" y="0"/>
        <a:ext cx="6713552" cy="1029793"/>
      </dsp:txXfrm>
    </dsp:sp>
    <dsp:sp modelId="{AFC85A31-4BA0-CA44-96DF-435E13B8F59B}">
      <dsp:nvSpPr>
        <dsp:cNvPr id="0" name=""/>
        <dsp:cNvSpPr/>
      </dsp:nvSpPr>
      <dsp:spPr>
        <a:xfrm>
          <a:off x="0" y="1029792"/>
          <a:ext cx="671355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117EF47-1705-2C4B-884A-344DBF1426C7}">
      <dsp:nvSpPr>
        <dsp:cNvPr id="0" name=""/>
        <dsp:cNvSpPr/>
      </dsp:nvSpPr>
      <dsp:spPr>
        <a:xfrm>
          <a:off x="0" y="1029793"/>
          <a:ext cx="6713552" cy="102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Clustering distinguishes slow vs. fast decline.</a:t>
          </a:r>
        </a:p>
      </dsp:txBody>
      <dsp:txXfrm>
        <a:off x="0" y="1029793"/>
        <a:ext cx="6713552" cy="1029793"/>
      </dsp:txXfrm>
    </dsp:sp>
    <dsp:sp modelId="{856AA0A2-84E8-5F4E-83F6-A1AD513A06F9}">
      <dsp:nvSpPr>
        <dsp:cNvPr id="0" name=""/>
        <dsp:cNvSpPr/>
      </dsp:nvSpPr>
      <dsp:spPr>
        <a:xfrm>
          <a:off x="0" y="2059585"/>
          <a:ext cx="671355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6640B1-2969-5F48-93C9-C2FF687A7508}">
      <dsp:nvSpPr>
        <dsp:cNvPr id="0" name=""/>
        <dsp:cNvSpPr/>
      </dsp:nvSpPr>
      <dsp:spPr>
        <a:xfrm>
          <a:off x="0" y="2059586"/>
          <a:ext cx="6713552" cy="102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SVM achieves high accuracy (96%, AUC=0.985).</a:t>
          </a:r>
        </a:p>
      </dsp:txBody>
      <dsp:txXfrm>
        <a:off x="0" y="2059586"/>
        <a:ext cx="6713552" cy="1029793"/>
      </dsp:txXfrm>
    </dsp:sp>
    <dsp:sp modelId="{D85DD6EB-85F5-F64B-80D3-417D2AD14D3A}">
      <dsp:nvSpPr>
        <dsp:cNvPr id="0" name=""/>
        <dsp:cNvSpPr/>
      </dsp:nvSpPr>
      <dsp:spPr>
        <a:xfrm>
          <a:off x="0" y="3089378"/>
          <a:ext cx="671355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455D8A-E4D6-E148-99A4-AFF58CFBE28A}">
      <dsp:nvSpPr>
        <dsp:cNvPr id="0" name=""/>
        <dsp:cNvSpPr/>
      </dsp:nvSpPr>
      <dsp:spPr>
        <a:xfrm>
          <a:off x="0" y="3089379"/>
          <a:ext cx="6713552" cy="1029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Approach demonstrates temporal clustering is effective for Alzheimer’s biomarker analysis.</a:t>
          </a:r>
        </a:p>
      </dsp:txBody>
      <dsp:txXfrm>
        <a:off x="0" y="3089379"/>
        <a:ext cx="6713552" cy="102979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89DC4B-A9AE-4CB4-91D1-2380EE9E1D60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B1E055-D67A-4E2D-A78E-CC44EA83A9D3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noFill/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DDE8AE-77A8-4FE5-8B02-09AD7511F7ED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Goutte, C., et al. (2001).</a:t>
          </a:r>
          <a:r>
            <a:rPr lang="en-US" sz="1800" kern="1200"/>
            <a:t> </a:t>
          </a:r>
          <a:r>
            <a:rPr lang="en-US" sz="1800" i="1" kern="1200"/>
            <a:t>Clustering fMRI time series.</a:t>
          </a:r>
          <a:r>
            <a:rPr lang="en-US" sz="1800" kern="1200"/>
            <a:t> </a:t>
          </a:r>
          <a:r>
            <a:rPr lang="en-US" sz="1800" b="1" kern="1200"/>
            <a:t>NeuroImage.</a:t>
          </a:r>
          <a:endParaRPr lang="en-US" sz="1800" kern="1200"/>
        </a:p>
      </dsp:txBody>
      <dsp:txXfrm>
        <a:off x="836323" y="3399"/>
        <a:ext cx="9679276" cy="724089"/>
      </dsp:txXfrm>
    </dsp:sp>
    <dsp:sp modelId="{01593EBA-1CE7-4121-AB9B-2C0058592EB3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2AF17-A957-4D58-A4E0-80BD858C49EE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noFill/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F3EBFD-C27F-4A8A-9F5A-AAAFD5BE0573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Chi, Y., et al. (2007).</a:t>
          </a:r>
          <a:r>
            <a:rPr lang="en-US" sz="1800" kern="1200" dirty="0"/>
            <a:t> </a:t>
          </a:r>
          <a:r>
            <a:rPr lang="en-US" sz="1800" i="1" kern="1200" dirty="0"/>
            <a:t>Evolutionary spectral clustering by incorporating temporal smoothness.</a:t>
          </a:r>
          <a:r>
            <a:rPr lang="en-US" sz="1800" kern="1200" dirty="0"/>
            <a:t> </a:t>
          </a:r>
          <a:r>
            <a:rPr lang="en-US" sz="1800" b="1" kern="1200" dirty="0"/>
            <a:t>KDD.</a:t>
          </a:r>
          <a:endParaRPr lang="en-US" sz="1800" kern="1200" dirty="0"/>
        </a:p>
      </dsp:txBody>
      <dsp:txXfrm>
        <a:off x="836323" y="908511"/>
        <a:ext cx="9679276" cy="724089"/>
      </dsp:txXfrm>
    </dsp:sp>
    <dsp:sp modelId="{BAC7466A-E886-44B8-8138-2DD2A8682A7E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719849-CB54-4720-A57A-D23870B31D7C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noFill/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57110-6D65-4015-94BC-E3898318FC52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Marcus, D. S., et al. (2007).</a:t>
          </a:r>
          <a:r>
            <a:rPr lang="en-US" sz="1800" kern="1200"/>
            <a:t> </a:t>
          </a:r>
          <a:r>
            <a:rPr lang="en-US" sz="1800" i="1" kern="1200"/>
            <a:t>Open Access Series of Imaging Studies (OASIS): Cross-sectional MRI data in young, middle-aged, nondemented, and demented older adults.</a:t>
          </a:r>
          <a:r>
            <a:rPr lang="en-US" sz="1800" kern="1200"/>
            <a:t> </a:t>
          </a:r>
          <a:r>
            <a:rPr lang="en-US" sz="1800" b="1" kern="1200"/>
            <a:t>J. Cognitive Neuroscience.</a:t>
          </a:r>
          <a:endParaRPr lang="en-US" sz="1800" kern="1200"/>
        </a:p>
      </dsp:txBody>
      <dsp:txXfrm>
        <a:off x="836323" y="1813624"/>
        <a:ext cx="9679276" cy="724089"/>
      </dsp:txXfrm>
    </dsp:sp>
    <dsp:sp modelId="{9E95F21E-B7DC-486A-BE11-1D90CEB1626D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EBAFD6-4B28-425F-A3B1-43EE4BD9B88E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noFill/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297732-717F-45C6-B8B6-FDE41CF5CDEB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McKhann, G. M., et al. (2011).</a:t>
          </a:r>
          <a:r>
            <a:rPr lang="en-US" sz="1800" kern="1200"/>
            <a:t> </a:t>
          </a:r>
          <a:r>
            <a:rPr lang="en-US" sz="1800" i="1" kern="1200"/>
            <a:t>The diagnosis of dementia due to Alzheimer’s disease: Recommendations from the NIA–Alzheimer’s Association workgroup.</a:t>
          </a:r>
          <a:r>
            <a:rPr lang="en-US" sz="1800" kern="1200"/>
            <a:t> </a:t>
          </a:r>
          <a:r>
            <a:rPr lang="en-US" sz="1800" b="1" kern="1200"/>
            <a:t>Alzheimer’s &amp; Dementia.</a:t>
          </a:r>
          <a:endParaRPr lang="en-US" sz="1800" kern="1200"/>
        </a:p>
      </dsp:txBody>
      <dsp:txXfrm>
        <a:off x="836323" y="2718736"/>
        <a:ext cx="9679276" cy="724089"/>
      </dsp:txXfrm>
    </dsp:sp>
    <dsp:sp modelId="{7A3B25D6-6A6C-4191-8978-C28085BB2F35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7485C8-7051-4E3C-AB4B-0A4E69EF9001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noFill/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2FFB6A-332F-463C-97AD-94F198435775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Rousseeuw, P. J. (1987).</a:t>
          </a:r>
          <a:r>
            <a:rPr lang="en-US" sz="1800" kern="1200"/>
            <a:t> </a:t>
          </a:r>
          <a:r>
            <a:rPr lang="en-US" sz="1800" i="1" kern="1200"/>
            <a:t>Silhouettes: A graphical aid to the interpretation and validation of cluster analysis.</a:t>
          </a:r>
          <a:r>
            <a:rPr lang="en-US" sz="1800" kern="1200"/>
            <a:t> </a:t>
          </a:r>
          <a:r>
            <a:rPr lang="en-US" sz="1800" b="1" kern="1200"/>
            <a:t>J. Computational and Applied Mathematics.</a:t>
          </a:r>
          <a:endParaRPr lang="en-US" sz="1800" kern="1200"/>
        </a:p>
      </dsp:txBody>
      <dsp:txXfrm>
        <a:off x="836323" y="3623848"/>
        <a:ext cx="9679276" cy="724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13017-4C29-764E-93C8-9E2F307E8C85}">
      <dsp:nvSpPr>
        <dsp:cNvPr id="0" name=""/>
        <dsp:cNvSpPr/>
      </dsp:nvSpPr>
      <dsp:spPr>
        <a:xfrm>
          <a:off x="0" y="8752"/>
          <a:ext cx="5202524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Temporal clustering</a:t>
          </a:r>
          <a:r>
            <a:rPr lang="en-US" sz="2700" kern="1200"/>
            <a:t> </a:t>
          </a:r>
        </a:p>
      </dsp:txBody>
      <dsp:txXfrm>
        <a:off x="31613" y="40365"/>
        <a:ext cx="5139298" cy="584369"/>
      </dsp:txXfrm>
    </dsp:sp>
    <dsp:sp modelId="{B2DF9AFE-1685-2047-9E20-FE1FE206BE5A}">
      <dsp:nvSpPr>
        <dsp:cNvPr id="0" name=""/>
        <dsp:cNvSpPr/>
      </dsp:nvSpPr>
      <dsp:spPr>
        <a:xfrm>
          <a:off x="0" y="656347"/>
          <a:ext cx="5202524" cy="10339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8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Groups data on patterns </a:t>
          </a:r>
          <a:r>
            <a:rPr lang="en-US" sz="2100" b="1" kern="1200"/>
            <a:t>change over time</a:t>
          </a:r>
          <a:r>
            <a:rPr lang="en-US" sz="2100" kern="1200"/>
            <a:t>,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Considers </a:t>
          </a:r>
          <a:r>
            <a:rPr lang="en-US" sz="2100" b="1" kern="1200"/>
            <a:t>trajectories or sequences</a:t>
          </a:r>
          <a:r>
            <a:rPr lang="en-US" sz="2100" kern="1200"/>
            <a:t>.</a:t>
          </a:r>
        </a:p>
      </dsp:txBody>
      <dsp:txXfrm>
        <a:off x="0" y="656347"/>
        <a:ext cx="5202524" cy="1033964"/>
      </dsp:txXfrm>
    </dsp:sp>
    <dsp:sp modelId="{F571E122-F07C-6B4D-A589-8602C1A83E6D}">
      <dsp:nvSpPr>
        <dsp:cNvPr id="0" name=""/>
        <dsp:cNvSpPr/>
      </dsp:nvSpPr>
      <dsp:spPr>
        <a:xfrm>
          <a:off x="0" y="1690312"/>
          <a:ext cx="5202524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What is Alzheimer’s?</a:t>
          </a:r>
          <a:endParaRPr lang="en-US" sz="2700" kern="1200"/>
        </a:p>
      </dsp:txBody>
      <dsp:txXfrm>
        <a:off x="31613" y="1721925"/>
        <a:ext cx="5139298" cy="584369"/>
      </dsp:txXfrm>
    </dsp:sp>
    <dsp:sp modelId="{D1AD94AA-8D2C-8D46-BDFE-CB2E54257778}">
      <dsp:nvSpPr>
        <dsp:cNvPr id="0" name=""/>
        <dsp:cNvSpPr/>
      </dsp:nvSpPr>
      <dsp:spPr>
        <a:xfrm>
          <a:off x="0" y="2337907"/>
          <a:ext cx="5202524" cy="1676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80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b="1" kern="1200"/>
            <a:t>Neurodegenerative disorder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Leads to </a:t>
          </a:r>
          <a:r>
            <a:rPr lang="en-US" sz="2100" b="1" kern="1200"/>
            <a:t>progressive memory loss</a:t>
          </a:r>
          <a:r>
            <a:rPr lang="en-US" sz="2100" kern="1200"/>
            <a:t> and </a:t>
          </a:r>
          <a:r>
            <a:rPr lang="en-US" sz="2100" b="1" kern="1200"/>
            <a:t>cognitive decline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Most common cause of </a:t>
          </a:r>
          <a:r>
            <a:rPr lang="en-US" sz="2100" b="1" kern="1200"/>
            <a:t>dementia</a:t>
          </a:r>
          <a:r>
            <a:rPr lang="en-US" sz="2100" kern="1200"/>
            <a:t> worldwide</a:t>
          </a:r>
        </a:p>
      </dsp:txBody>
      <dsp:txXfrm>
        <a:off x="0" y="2337907"/>
        <a:ext cx="5202524" cy="16766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591640-6A9C-FC4B-A2EC-7641AB1C1B61}">
      <dsp:nvSpPr>
        <dsp:cNvPr id="0" name=""/>
        <dsp:cNvSpPr/>
      </dsp:nvSpPr>
      <dsp:spPr>
        <a:xfrm>
          <a:off x="0" y="605423"/>
          <a:ext cx="6245265" cy="13922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Alzheimer’s → progressive neurodegenerative disease.</a:t>
          </a:r>
        </a:p>
      </dsp:txBody>
      <dsp:txXfrm>
        <a:off x="67966" y="673389"/>
        <a:ext cx="6109333" cy="1256367"/>
      </dsp:txXfrm>
    </dsp:sp>
    <dsp:sp modelId="{7DDC8973-67E9-8147-A191-DEA4A330E570}">
      <dsp:nvSpPr>
        <dsp:cNvPr id="0" name=""/>
        <dsp:cNvSpPr/>
      </dsp:nvSpPr>
      <dsp:spPr>
        <a:xfrm>
          <a:off x="0" y="2098523"/>
          <a:ext cx="6245265" cy="1392299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Most ML studies: single snapshot (cross-sectional).</a:t>
          </a:r>
        </a:p>
      </dsp:txBody>
      <dsp:txXfrm>
        <a:off x="67966" y="2166489"/>
        <a:ext cx="6109333" cy="1256367"/>
      </dsp:txXfrm>
    </dsp:sp>
    <dsp:sp modelId="{9EE79854-B226-5143-97AF-42A0FB44CFA5}">
      <dsp:nvSpPr>
        <dsp:cNvPr id="0" name=""/>
        <dsp:cNvSpPr/>
      </dsp:nvSpPr>
      <dsp:spPr>
        <a:xfrm>
          <a:off x="0" y="3591623"/>
          <a:ext cx="6245265" cy="139229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Challenge: disease evolves → requires </a:t>
          </a:r>
          <a:r>
            <a:rPr lang="en-US" sz="3500" b="1" kern="1200"/>
            <a:t>longitudinal modeling</a:t>
          </a:r>
          <a:r>
            <a:rPr lang="en-US" sz="3500" kern="1200"/>
            <a:t>.</a:t>
          </a:r>
        </a:p>
      </dsp:txBody>
      <dsp:txXfrm>
        <a:off x="67966" y="3659589"/>
        <a:ext cx="6109333" cy="12563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90C03-F321-8C4D-AC9F-41CE81DD8E38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E7205-D4AB-DD4D-A817-B0A43C9A8CBA}">
      <dsp:nvSpPr>
        <dsp:cNvPr id="0" name=""/>
        <dsp:cNvSpPr/>
      </dsp:nvSpPr>
      <dsp:spPr>
        <a:xfrm>
          <a:off x="0" y="0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Dataset:</a:t>
          </a:r>
          <a:r>
            <a:rPr lang="en-US" sz="3300" kern="1200"/>
            <a:t> Alzheimer’s dataset (OASIS-3, via Kaggle).</a:t>
          </a:r>
        </a:p>
      </dsp:txBody>
      <dsp:txXfrm>
        <a:off x="0" y="0"/>
        <a:ext cx="6291714" cy="1382683"/>
      </dsp:txXfrm>
    </dsp:sp>
    <dsp:sp modelId="{C145ACA1-6CD8-864F-A12B-91873ACCF8D3}">
      <dsp:nvSpPr>
        <dsp:cNvPr id="0" name=""/>
        <dsp:cNvSpPr/>
      </dsp:nvSpPr>
      <dsp:spPr>
        <a:xfrm>
          <a:off x="0" y="1382683"/>
          <a:ext cx="629171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322B5A-E4A0-F043-B1D9-321904C93DDE}">
      <dsp:nvSpPr>
        <dsp:cNvPr id="0" name=""/>
        <dsp:cNvSpPr/>
      </dsp:nvSpPr>
      <dsp:spPr>
        <a:xfrm>
          <a:off x="0" y="1382683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Cross-sectional:</a:t>
          </a:r>
          <a:r>
            <a:rPr lang="en-US" sz="3300" kern="1200"/>
            <a:t> single visit per subject.</a:t>
          </a:r>
        </a:p>
      </dsp:txBody>
      <dsp:txXfrm>
        <a:off x="0" y="1382683"/>
        <a:ext cx="6291714" cy="1382683"/>
      </dsp:txXfrm>
    </dsp:sp>
    <dsp:sp modelId="{4A019F67-E78C-AE40-AC26-76DBE386BA2C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561E7-73B1-1145-9AED-7ACA781A5015}">
      <dsp:nvSpPr>
        <dsp:cNvPr id="0" name=""/>
        <dsp:cNvSpPr/>
      </dsp:nvSpPr>
      <dsp:spPr>
        <a:xfrm>
          <a:off x="0" y="2765367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/>
            <a:t>Longitudinal:</a:t>
          </a:r>
          <a:r>
            <a:rPr lang="en-US" sz="3300" kern="1200"/>
            <a:t> repeated MRI + cognitive assessments across years.</a:t>
          </a:r>
        </a:p>
      </dsp:txBody>
      <dsp:txXfrm>
        <a:off x="0" y="2765367"/>
        <a:ext cx="6291714" cy="1382683"/>
      </dsp:txXfrm>
    </dsp:sp>
    <dsp:sp modelId="{6E86C5E3-3478-8746-B5AB-26C9F2179D5B}">
      <dsp:nvSpPr>
        <dsp:cNvPr id="0" name=""/>
        <dsp:cNvSpPr/>
      </dsp:nvSpPr>
      <dsp:spPr>
        <a:xfrm>
          <a:off x="0" y="4148051"/>
          <a:ext cx="629171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145D1-E931-A74D-B9C5-6977CA92E96F}">
      <dsp:nvSpPr>
        <dsp:cNvPr id="0" name=""/>
        <dsp:cNvSpPr/>
      </dsp:nvSpPr>
      <dsp:spPr>
        <a:xfrm>
          <a:off x="0" y="4148051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Why longitudinal? → progression tracking.</a:t>
          </a:r>
        </a:p>
      </dsp:txBody>
      <dsp:txXfrm>
        <a:off x="0" y="4148051"/>
        <a:ext cx="6291714" cy="13826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5BF8B-8513-7845-AFB5-183941432EFB}">
      <dsp:nvSpPr>
        <dsp:cNvPr id="0" name=""/>
        <dsp:cNvSpPr/>
      </dsp:nvSpPr>
      <dsp:spPr>
        <a:xfrm>
          <a:off x="371445" y="0"/>
          <a:ext cx="5560839" cy="5560839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D44E18-6B9C-0E45-B78F-04E143FF29A8}">
      <dsp:nvSpPr>
        <dsp:cNvPr id="0" name=""/>
        <dsp:cNvSpPr/>
      </dsp:nvSpPr>
      <dsp:spPr>
        <a:xfrm>
          <a:off x="732899" y="361454"/>
          <a:ext cx="2224335" cy="22243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1,000+ participants, ages 42–95.</a:t>
          </a:r>
        </a:p>
      </dsp:txBody>
      <dsp:txXfrm>
        <a:off x="841482" y="470037"/>
        <a:ext cx="2007169" cy="2007169"/>
      </dsp:txXfrm>
    </dsp:sp>
    <dsp:sp modelId="{95506008-3B36-1145-88D2-2DDD6792107D}">
      <dsp:nvSpPr>
        <dsp:cNvPr id="0" name=""/>
        <dsp:cNvSpPr/>
      </dsp:nvSpPr>
      <dsp:spPr>
        <a:xfrm>
          <a:off x="3346493" y="361454"/>
          <a:ext cx="2224335" cy="22243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Each subject: 2–15 visits.</a:t>
          </a:r>
        </a:p>
      </dsp:txBody>
      <dsp:txXfrm>
        <a:off x="3455076" y="470037"/>
        <a:ext cx="2007169" cy="2007169"/>
      </dsp:txXfrm>
    </dsp:sp>
    <dsp:sp modelId="{7D3747F7-51EF-474F-99BF-98AA966EDBDC}">
      <dsp:nvSpPr>
        <dsp:cNvPr id="0" name=""/>
        <dsp:cNvSpPr/>
      </dsp:nvSpPr>
      <dsp:spPr>
        <a:xfrm>
          <a:off x="732899" y="2975048"/>
          <a:ext cx="2224335" cy="22243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Follow-up period: up to 10 years.</a:t>
          </a:r>
        </a:p>
      </dsp:txBody>
      <dsp:txXfrm>
        <a:off x="841482" y="3083631"/>
        <a:ext cx="2007169" cy="2007169"/>
      </dsp:txXfrm>
    </dsp:sp>
    <dsp:sp modelId="{EAE02E27-873E-B941-8395-763DBCF1CBEF}">
      <dsp:nvSpPr>
        <dsp:cNvPr id="0" name=""/>
        <dsp:cNvSpPr/>
      </dsp:nvSpPr>
      <dsp:spPr>
        <a:xfrm>
          <a:off x="3346493" y="2975048"/>
          <a:ext cx="2224335" cy="22243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includes MRI scans + cognitive test scores + demographics.</a:t>
          </a:r>
        </a:p>
      </dsp:txBody>
      <dsp:txXfrm>
        <a:off x="3455076" y="3083631"/>
        <a:ext cx="2007169" cy="20071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44261-F2F7-E649-BC8C-DC5FE265F0E0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469E4-0A5F-6540-B263-D670C8881E55}">
      <dsp:nvSpPr>
        <dsp:cNvPr id="0" name=""/>
        <dsp:cNvSpPr/>
      </dsp:nvSpPr>
      <dsp:spPr>
        <a:xfrm>
          <a:off x="0" y="0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CDR:</a:t>
          </a:r>
          <a:r>
            <a:rPr lang="en-US" sz="3600" kern="1200"/>
            <a:t> Clinical Dementia Rating (0 → normal, 0.5+ → dementia).</a:t>
          </a:r>
        </a:p>
      </dsp:txBody>
      <dsp:txXfrm>
        <a:off x="0" y="0"/>
        <a:ext cx="6291714" cy="1382683"/>
      </dsp:txXfrm>
    </dsp:sp>
    <dsp:sp modelId="{4F512F7D-B149-9643-94D5-1B289F23D041}">
      <dsp:nvSpPr>
        <dsp:cNvPr id="0" name=""/>
        <dsp:cNvSpPr/>
      </dsp:nvSpPr>
      <dsp:spPr>
        <a:xfrm>
          <a:off x="0" y="1382683"/>
          <a:ext cx="6291714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137BCB-2D13-E147-84D1-88EB78B8F1D4}">
      <dsp:nvSpPr>
        <dsp:cNvPr id="0" name=""/>
        <dsp:cNvSpPr/>
      </dsp:nvSpPr>
      <dsp:spPr>
        <a:xfrm>
          <a:off x="0" y="1382683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MMSE:</a:t>
          </a:r>
          <a:r>
            <a:rPr lang="en-US" sz="3600" kern="1200"/>
            <a:t> cognitive ability (0–30 scale).</a:t>
          </a:r>
        </a:p>
      </dsp:txBody>
      <dsp:txXfrm>
        <a:off x="0" y="1382683"/>
        <a:ext cx="6291714" cy="1382683"/>
      </dsp:txXfrm>
    </dsp:sp>
    <dsp:sp modelId="{A00E29F6-E44F-A64E-A35A-061CF8A153C1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BBB2BF-B548-B240-B917-5ECFCEA5673A}">
      <dsp:nvSpPr>
        <dsp:cNvPr id="0" name=""/>
        <dsp:cNvSpPr/>
      </dsp:nvSpPr>
      <dsp:spPr>
        <a:xfrm>
          <a:off x="0" y="2765367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eTIV:</a:t>
          </a:r>
          <a:r>
            <a:rPr lang="en-US" sz="3600" kern="1200"/>
            <a:t> estimated intracranial volume (brain size baseline).</a:t>
          </a:r>
        </a:p>
      </dsp:txBody>
      <dsp:txXfrm>
        <a:off x="0" y="2765367"/>
        <a:ext cx="6291714" cy="1382683"/>
      </dsp:txXfrm>
    </dsp:sp>
    <dsp:sp modelId="{4A71D1D5-2B2F-5144-A3A1-69B84D1155BB}">
      <dsp:nvSpPr>
        <dsp:cNvPr id="0" name=""/>
        <dsp:cNvSpPr/>
      </dsp:nvSpPr>
      <dsp:spPr>
        <a:xfrm>
          <a:off x="0" y="4148051"/>
          <a:ext cx="6291714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E5671B-6469-3149-A253-62FF1A0D969F}">
      <dsp:nvSpPr>
        <dsp:cNvPr id="0" name=""/>
        <dsp:cNvSpPr/>
      </dsp:nvSpPr>
      <dsp:spPr>
        <a:xfrm>
          <a:off x="0" y="4148051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kern="1200"/>
            <a:t>nWBV:</a:t>
          </a:r>
          <a:r>
            <a:rPr lang="en-US" sz="3600" kern="1200"/>
            <a:t> normalized whole brain volume.</a:t>
          </a:r>
        </a:p>
      </dsp:txBody>
      <dsp:txXfrm>
        <a:off x="0" y="4148051"/>
        <a:ext cx="6291714" cy="138268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B2169-4E32-DF4D-9E06-E5D7D1056AC7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A0FF11-EBDD-4744-BC1D-E9C34FD624B6}">
      <dsp:nvSpPr>
        <dsp:cNvPr id="0" name=""/>
        <dsp:cNvSpPr/>
      </dsp:nvSpPr>
      <dsp:spPr>
        <a:xfrm>
          <a:off x="0" y="0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Filter: subjects with ≥6 visits.</a:t>
          </a:r>
        </a:p>
      </dsp:txBody>
      <dsp:txXfrm>
        <a:off x="0" y="0"/>
        <a:ext cx="6291714" cy="1382683"/>
      </dsp:txXfrm>
    </dsp:sp>
    <dsp:sp modelId="{CEF745D4-2594-E04F-B61C-E0BDC8974641}">
      <dsp:nvSpPr>
        <dsp:cNvPr id="0" name=""/>
        <dsp:cNvSpPr/>
      </dsp:nvSpPr>
      <dsp:spPr>
        <a:xfrm>
          <a:off x="0" y="1382683"/>
          <a:ext cx="6291714" cy="0"/>
        </a:xfrm>
        <a:prstGeom prst="lin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E330D-251F-E143-A0B0-0DED06D64417}">
      <dsp:nvSpPr>
        <dsp:cNvPr id="0" name=""/>
        <dsp:cNvSpPr/>
      </dsp:nvSpPr>
      <dsp:spPr>
        <a:xfrm>
          <a:off x="0" y="1382683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Interpolation: fill missing visits → regular timeline.</a:t>
          </a:r>
        </a:p>
      </dsp:txBody>
      <dsp:txXfrm>
        <a:off x="0" y="1382683"/>
        <a:ext cx="6291714" cy="1382683"/>
      </dsp:txXfrm>
    </dsp:sp>
    <dsp:sp modelId="{EE668F93-5076-4544-B7F3-5AA787CEFF7E}">
      <dsp:nvSpPr>
        <dsp:cNvPr id="0" name=""/>
        <dsp:cNvSpPr/>
      </dsp:nvSpPr>
      <dsp:spPr>
        <a:xfrm>
          <a:off x="0" y="2765367"/>
          <a:ext cx="6291714" cy="0"/>
        </a:xfrm>
        <a:prstGeom prst="lin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E0C3D-9379-F248-B3BA-5A7860567336}">
      <dsp:nvSpPr>
        <dsp:cNvPr id="0" name=""/>
        <dsp:cNvSpPr/>
      </dsp:nvSpPr>
      <dsp:spPr>
        <a:xfrm>
          <a:off x="0" y="2765367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Normalization: Z-score across biomarkers.</a:t>
          </a:r>
        </a:p>
      </dsp:txBody>
      <dsp:txXfrm>
        <a:off x="0" y="2765367"/>
        <a:ext cx="6291714" cy="1382683"/>
      </dsp:txXfrm>
    </dsp:sp>
    <dsp:sp modelId="{C7D3869A-FF41-4440-8DE8-0865D63C87E3}">
      <dsp:nvSpPr>
        <dsp:cNvPr id="0" name=""/>
        <dsp:cNvSpPr/>
      </dsp:nvSpPr>
      <dsp:spPr>
        <a:xfrm>
          <a:off x="0" y="4148051"/>
          <a:ext cx="6291714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EE5917-987B-404A-B630-D73DC37A06E3}">
      <dsp:nvSpPr>
        <dsp:cNvPr id="0" name=""/>
        <dsp:cNvSpPr/>
      </dsp:nvSpPr>
      <dsp:spPr>
        <a:xfrm>
          <a:off x="0" y="4148051"/>
          <a:ext cx="6291714" cy="13826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PCA: reduce dimensionality of biomarker time series.</a:t>
          </a:r>
        </a:p>
      </dsp:txBody>
      <dsp:txXfrm>
        <a:off x="0" y="4148051"/>
        <a:ext cx="6291714" cy="13826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F6634-662C-4121-8F8D-0018DE7BF6FF}">
      <dsp:nvSpPr>
        <dsp:cNvPr id="0" name=""/>
        <dsp:cNvSpPr/>
      </dsp:nvSpPr>
      <dsp:spPr>
        <a:xfrm>
          <a:off x="0" y="479"/>
          <a:ext cx="4429615" cy="11231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11B1B-902B-4F1B-AD06-8F7711C98DB2}">
      <dsp:nvSpPr>
        <dsp:cNvPr id="0" name=""/>
        <dsp:cNvSpPr/>
      </dsp:nvSpPr>
      <dsp:spPr>
        <a:xfrm>
          <a:off x="339747" y="253184"/>
          <a:ext cx="617722" cy="6177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A2C5CA-0A22-49EE-8C8A-D9859078759B}">
      <dsp:nvSpPr>
        <dsp:cNvPr id="0" name=""/>
        <dsp:cNvSpPr/>
      </dsp:nvSpPr>
      <dsp:spPr>
        <a:xfrm>
          <a:off x="1297216" y="479"/>
          <a:ext cx="3132398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Alzheimer’s biomarkers correlate.</a:t>
          </a:r>
        </a:p>
      </dsp:txBody>
      <dsp:txXfrm>
        <a:off x="1297216" y="479"/>
        <a:ext cx="3132398" cy="1123131"/>
      </dsp:txXfrm>
    </dsp:sp>
    <dsp:sp modelId="{8F42B288-CF92-4380-A1E1-64CBCC5F1B5E}">
      <dsp:nvSpPr>
        <dsp:cNvPr id="0" name=""/>
        <dsp:cNvSpPr/>
      </dsp:nvSpPr>
      <dsp:spPr>
        <a:xfrm>
          <a:off x="0" y="1404394"/>
          <a:ext cx="4429615" cy="11231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383289-866D-425D-B20B-A3D3888A7532}">
      <dsp:nvSpPr>
        <dsp:cNvPr id="0" name=""/>
        <dsp:cNvSpPr/>
      </dsp:nvSpPr>
      <dsp:spPr>
        <a:xfrm>
          <a:off x="339747" y="1657098"/>
          <a:ext cx="617722" cy="6177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F6FC1-8DB6-4D9E-932F-0E39E96C7962}">
      <dsp:nvSpPr>
        <dsp:cNvPr id="0" name=""/>
        <dsp:cNvSpPr/>
      </dsp:nvSpPr>
      <dsp:spPr>
        <a:xfrm>
          <a:off x="1297216" y="1404394"/>
          <a:ext cx="3132398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PCA removes redundancy, reduces noise.</a:t>
          </a:r>
        </a:p>
      </dsp:txBody>
      <dsp:txXfrm>
        <a:off x="1297216" y="1404394"/>
        <a:ext cx="3132398" cy="1123131"/>
      </dsp:txXfrm>
    </dsp:sp>
    <dsp:sp modelId="{17B82E1C-2232-470F-B88D-408CB20B998F}">
      <dsp:nvSpPr>
        <dsp:cNvPr id="0" name=""/>
        <dsp:cNvSpPr/>
      </dsp:nvSpPr>
      <dsp:spPr>
        <a:xfrm>
          <a:off x="0" y="2808308"/>
          <a:ext cx="4429615" cy="11231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40C68-51F8-4F0D-98EB-CF38C396F779}">
      <dsp:nvSpPr>
        <dsp:cNvPr id="0" name=""/>
        <dsp:cNvSpPr/>
      </dsp:nvSpPr>
      <dsp:spPr>
        <a:xfrm>
          <a:off x="339747" y="3061013"/>
          <a:ext cx="617722" cy="6177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3E2C9-85D0-461D-AE62-E1F1D7698425}">
      <dsp:nvSpPr>
        <dsp:cNvPr id="0" name=""/>
        <dsp:cNvSpPr/>
      </dsp:nvSpPr>
      <dsp:spPr>
        <a:xfrm>
          <a:off x="1297216" y="2808308"/>
          <a:ext cx="3132398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Trajectories become more stable + easier to cluster.</a:t>
          </a:r>
        </a:p>
      </dsp:txBody>
      <dsp:txXfrm>
        <a:off x="1297216" y="2808308"/>
        <a:ext cx="3132398" cy="11231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C153C3-6439-9C49-B516-7369919B7096}">
      <dsp:nvSpPr>
        <dsp:cNvPr id="0" name=""/>
        <dsp:cNvSpPr/>
      </dsp:nvSpPr>
      <dsp:spPr>
        <a:xfrm>
          <a:off x="0" y="36390"/>
          <a:ext cx="6900512" cy="17596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MMSE &amp; nWBV</a:t>
          </a:r>
          <a:r>
            <a:rPr lang="en-US" sz="3200" kern="1200"/>
            <a:t> → effective for temporal clustering (progression captured).</a:t>
          </a:r>
        </a:p>
      </dsp:txBody>
      <dsp:txXfrm>
        <a:off x="85900" y="122290"/>
        <a:ext cx="6728712" cy="1587880"/>
      </dsp:txXfrm>
    </dsp:sp>
    <dsp:sp modelId="{DBCEAB3B-0C4F-2341-B74D-79680E6D4805}">
      <dsp:nvSpPr>
        <dsp:cNvPr id="0" name=""/>
        <dsp:cNvSpPr/>
      </dsp:nvSpPr>
      <dsp:spPr>
        <a:xfrm>
          <a:off x="0" y="1888230"/>
          <a:ext cx="6900512" cy="17596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CDR</a:t>
          </a:r>
          <a:r>
            <a:rPr lang="en-US" sz="3200" kern="1200"/>
            <a:t> → reliable for diagnosis/labels, less sensitive for clustering.</a:t>
          </a:r>
        </a:p>
      </dsp:txBody>
      <dsp:txXfrm>
        <a:off x="85900" y="1974130"/>
        <a:ext cx="6728712" cy="1587880"/>
      </dsp:txXfrm>
    </dsp:sp>
    <dsp:sp modelId="{17719258-8DDA-4E44-86FD-438DFDBB1678}">
      <dsp:nvSpPr>
        <dsp:cNvPr id="0" name=""/>
        <dsp:cNvSpPr/>
      </dsp:nvSpPr>
      <dsp:spPr>
        <a:xfrm>
          <a:off x="0" y="3740070"/>
          <a:ext cx="6900512" cy="17596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eTIV</a:t>
          </a:r>
          <a:r>
            <a:rPr lang="en-US" sz="3200" kern="1200"/>
            <a:t> → stable baseline, useful for normalization, not progression.</a:t>
          </a:r>
        </a:p>
      </dsp:txBody>
      <dsp:txXfrm>
        <a:off x="85900" y="3825970"/>
        <a:ext cx="6728712" cy="1587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E197C-9F22-8A4C-9BA4-656F72D1C78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4FF3F-3BD9-E743-B00A-E2E068380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2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71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5D14-75DC-E1A8-9D43-F4E72C36B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6F521E-15C1-6EDD-F3F6-EC734BAB60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69A4F4-D115-81D3-6084-CC0B705E6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A34C6-FC7D-535E-5E08-03932D3376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71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23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0E63E-A874-3C36-E7D7-E18577360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46DF5F-A379-7726-271B-56056F2343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78F242-0340-60CE-B69C-6DB3ED8A8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F19F8-1391-76B8-1E9C-31AD277766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501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79BAD-0D65-102A-3E05-F76EB9565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2BEE05-6D97-96E9-4B3F-0645358AFB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6163ED-C45E-4057-F371-95EC631BE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B9DC1-5140-504E-19C4-0496E61F7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21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35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Restricted biomarker set:</a:t>
            </a:r>
            <a:r>
              <a:rPr lang="en-US" dirty="0"/>
              <a:t> Analysis used only four key biomarkers (CDR, MMSE, </a:t>
            </a:r>
            <a:r>
              <a:rPr lang="en-US" dirty="0" err="1"/>
              <a:t>eTIV</a:t>
            </a:r>
            <a:r>
              <a:rPr lang="en-US" dirty="0"/>
              <a:t>, </a:t>
            </a:r>
            <a:r>
              <a:rPr lang="en-US" dirty="0" err="1"/>
              <a:t>nWBV</a:t>
            </a:r>
            <a:r>
              <a:rPr lang="en-US" dirty="0"/>
              <a:t>), limiting clinical depth.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Interpolation assumptions:</a:t>
            </a:r>
            <a:r>
              <a:rPr lang="en-US" dirty="0"/>
              <a:t> Missing visits were interpolated, which may not fully reflect real patient trajectories.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Class imbalance:</a:t>
            </a:r>
            <a:r>
              <a:rPr lang="en-US" dirty="0"/>
              <a:t> Fewer Alzheimer’s cases compared to non-Alzheimer’s may bias classification performance.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Model simplicity:</a:t>
            </a:r>
            <a:r>
              <a:rPr lang="en-US" dirty="0"/>
              <a:t> </a:t>
            </a:r>
            <a:r>
              <a:rPr lang="en-US" dirty="0" err="1"/>
              <a:t>KMeans</a:t>
            </a:r>
            <a:r>
              <a:rPr lang="en-US" dirty="0"/>
              <a:t> does not explicitly capture temporal dependencies; PCA reduces interpretability.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92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3A33E-F57A-68FD-00FE-D9EA9DBDF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2B3A6D-DFA1-C960-B59E-BF94EE9B2A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C87ADE-74A0-3C46-C6E5-A1B81B3CE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06087-4616-F368-C879-CF2DC1E200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08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8663F-F9E6-3A97-5B12-A197F294C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C9E594-879D-346A-656E-2F0D03553E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D73A2D-385F-9F9A-AE7A-7045B5DE2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0BC1B-660F-DD09-C879-60A0D31516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201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7D382-2D2E-B4C3-A525-33F81F837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CFD197-E5E3-1363-0DA1-AB28A92269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C2BEE-469C-75C6-BD31-9F04D84DD2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FF383-7963-022B-1DFA-CCF4F3B79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76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72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62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E7ADE-4C73-A37B-A21F-298533864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7A88C-E998-3717-5CDB-9DA16764C3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42D957-702C-1313-1EF5-D0497FF79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91EED7-2C01-36E9-E4E8-6F4BD3602F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82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85184-F66B-67ED-47E9-B7EA7A835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7EB633-788B-471D-4B0B-2227AAFEA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C8B0B8-7C1F-A0EB-6361-956C5EF43B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11E2E-E2F9-061F-C966-F508997120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42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040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53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Silhouette Score</a:t>
            </a:r>
            <a:r>
              <a:rPr lang="en-US" dirty="0"/>
              <a:t> measures how well data points fit within their cluster compared to others.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explored k=4 to inspect sub patterns, but </a:t>
            </a:r>
            <a:r>
              <a:rPr lang="en-US" b="1" dirty="0"/>
              <a:t>k=2 (Silhouette 0.32)</a:t>
            </a:r>
            <a:r>
              <a:rPr lang="en-US" dirty="0"/>
              <a:t> best balances separation and interpretability → </a:t>
            </a:r>
            <a:r>
              <a:rPr lang="en-US" b="1" dirty="0"/>
              <a:t>Stable vs. Progressing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04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A4FF3F-3BD9-E743-B00A-E2E0683803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5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33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30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7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3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86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92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31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42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14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4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55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21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8" r:id="rId1"/>
    <p:sldLayoutId id="2147484409" r:id="rId2"/>
    <p:sldLayoutId id="2147484410" r:id="rId3"/>
    <p:sldLayoutId id="2147484411" r:id="rId4"/>
    <p:sldLayoutId id="2147484412" r:id="rId5"/>
    <p:sldLayoutId id="2147484413" r:id="rId6"/>
    <p:sldLayoutId id="2147484414" r:id="rId7"/>
    <p:sldLayoutId id="2147484415" r:id="rId8"/>
    <p:sldLayoutId id="2147484416" r:id="rId9"/>
    <p:sldLayoutId id="2147484417" r:id="rId10"/>
    <p:sldLayoutId id="21474844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7.gif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4.png"/><Relationship Id="rId9" Type="http://schemas.microsoft.com/office/2007/relationships/diagramDrawing" Target="../diagrams/drawing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24.jpe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hyperlink" Target="https://github.com/mirza019/Temporal_Clustering_in_Dynamic_Medical_Datasets" TargetMode="External"/><Relationship Id="rId9" Type="http://schemas.microsoft.com/office/2007/relationships/diagramDrawing" Target="../diagrams/drawing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6" descr="Media generated by meta.ai">
            <a:extLst>
              <a:ext uri="{FF2B5EF4-FFF2-40B4-BE49-F238E27FC236}">
                <a16:creationId xmlns:a16="http://schemas.microsoft.com/office/drawing/2014/main" id="{3ED0DE06-9857-4AB6-C3F8-8DAA1D6A2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" t="3627" r="27998"/>
          <a:stretch>
            <a:fillRect/>
          </a:stretch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168" y="1180005"/>
            <a:ext cx="4736131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Temporal Clustering in Alzheimer’s Dataset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623" y="46824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Mirza Shaheen Iqubal · M.Sc. Data Science, FAU</a:t>
            </a:r>
          </a:p>
          <a:p>
            <a:pPr algn="l"/>
            <a:r>
              <a:rPr lang="en-US" sz="2000" dirty="0"/>
              <a:t>Matriculation No. 22998316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14" descr="Neues Publikationstool „OPEN FAU“ verfügbar - Technische Fakultät">
            <a:extLst>
              <a:ext uri="{FF2B5EF4-FFF2-40B4-BE49-F238E27FC236}">
                <a16:creationId xmlns:a16="http://schemas.microsoft.com/office/drawing/2014/main" id="{A52315F2-6BAB-35B3-5A3F-D2EB5089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16" y="5838500"/>
            <a:ext cx="1905001" cy="107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cap="all" spc="1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Preprocessing Pipeline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FD0E5DE6-CB0D-2CC1-1235-14A3230857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2283586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9" y="585216"/>
            <a:ext cx="443179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Why PCA?</a:t>
            </a:r>
          </a:p>
        </p:txBody>
      </p:sp>
      <p:pic>
        <p:nvPicPr>
          <p:cNvPr id="4100" name="Picture 4" descr="multivariate analysis - Interpreting PCA figures in layman terms - Cross  Validated">
            <a:extLst>
              <a:ext uri="{FF2B5EF4-FFF2-40B4-BE49-F238E27FC236}">
                <a16:creationId xmlns:a16="http://schemas.microsoft.com/office/drawing/2014/main" id="{E3DF5D1A-5665-3C1C-1F69-CA9F4F7B0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1823" y="179250"/>
            <a:ext cx="6471198" cy="647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13" name="TextBox 2">
            <a:extLst>
              <a:ext uri="{FF2B5EF4-FFF2-40B4-BE49-F238E27FC236}">
                <a16:creationId xmlns:a16="http://schemas.microsoft.com/office/drawing/2014/main" id="{AA1990F9-4349-0375-EE63-306B8E5CDA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858930"/>
              </p:ext>
            </p:extLst>
          </p:nvPr>
        </p:nvGraphicFramePr>
        <p:xfrm>
          <a:off x="640079" y="2225040"/>
          <a:ext cx="4429615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6694" y="741391"/>
            <a:ext cx="3549649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Temporal Clustering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6693" y="2533476"/>
            <a:ext cx="3346964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/>
              <a:t>Algorithm: </a:t>
            </a:r>
            <a:r>
              <a:rPr lang="en-US" sz="2000" b="1"/>
              <a:t>KMeans</a:t>
            </a:r>
            <a:r>
              <a:rPr lang="en-US" sz="2000"/>
              <a:t> on PCA-based trajectories.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/>
              <a:t>Tried on k=2–4 clusters.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/>
              <a:t>Evaluated using Silhouette Score.</a:t>
            </a:r>
          </a:p>
        </p:txBody>
      </p:sp>
      <p:pic>
        <p:nvPicPr>
          <p:cNvPr id="4" name="Picture 3" descr="nb_image_01.png"/>
          <p:cNvPicPr>
            <a:picLocks noChangeAspect="1"/>
          </p:cNvPicPr>
          <p:nvPr/>
        </p:nvPicPr>
        <p:blipFill>
          <a:blip r:embed="rId2"/>
          <a:srcRect r="7769" b="3"/>
          <a:stretch>
            <a:fillRect/>
          </a:stretch>
        </p:blipFill>
        <p:spPr>
          <a:xfrm>
            <a:off x="5092678" y="741391"/>
            <a:ext cx="6222628" cy="504309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Silhouette Analysis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1"/>
              <a:t>Obtained value:</a:t>
            </a:r>
            <a:r>
              <a:rPr lang="en-US" sz="2200"/>
              <a:t> </a:t>
            </a:r>
            <a:r>
              <a:rPr lang="en-US" sz="2200" b="1"/>
              <a:t>0.32</a:t>
            </a:r>
            <a:endParaRPr lang="en-US" sz="22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1"/>
              <a:t>Range:</a:t>
            </a:r>
            <a:r>
              <a:rPr lang="en-US" sz="2200"/>
              <a:t> –1 → +1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1"/>
              <a:t>~0.0</a:t>
            </a:r>
            <a:r>
              <a:rPr lang="en-US" sz="2200"/>
              <a:t> → overlapping clusters (poor separation)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1"/>
              <a:t>0.25–0.50</a:t>
            </a:r>
            <a:r>
              <a:rPr lang="en-US" sz="2200"/>
              <a:t> → </a:t>
            </a:r>
            <a:r>
              <a:rPr lang="en-US" sz="2200" i="1"/>
              <a:t>reasonable</a:t>
            </a:r>
            <a:r>
              <a:rPr lang="en-US" sz="2200"/>
              <a:t> structure (moderate separation)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1"/>
              <a:t>&gt;0.50</a:t>
            </a:r>
            <a:r>
              <a:rPr lang="en-US" sz="2200"/>
              <a:t> → strong cluster separation</a:t>
            </a:r>
          </a:p>
        </p:txBody>
      </p:sp>
      <p:pic>
        <p:nvPicPr>
          <p:cNvPr id="10" name="Picture 9" descr="A graph with blue and orange squares&#10;&#10;AI-generated content may be incorrect.">
            <a:extLst>
              <a:ext uri="{FF2B5EF4-FFF2-40B4-BE49-F238E27FC236}">
                <a16:creationId xmlns:a16="http://schemas.microsoft.com/office/drawing/2014/main" id="{50115A6B-7970-B804-B2D9-D4DA0978D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42144"/>
            <a:ext cx="6903720" cy="4573712"/>
          </a:xfrm>
          <a:prstGeom prst="rect">
            <a:avLst/>
          </a:prstGeom>
        </p:spPr>
      </p:pic>
      <p:sp>
        <p:nvSpPr>
          <p:cNvPr id="5" name="AutoShape 2" descr="Output image">
            <a:extLst>
              <a:ext uri="{FF2B5EF4-FFF2-40B4-BE49-F238E27FC236}">
                <a16:creationId xmlns:a16="http://schemas.microsoft.com/office/drawing/2014/main" id="{57C9637C-C460-895E-2D5C-B215A9A87F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Output image">
            <a:extLst>
              <a:ext uri="{FF2B5EF4-FFF2-40B4-BE49-F238E27FC236}">
                <a16:creationId xmlns:a16="http://schemas.microsoft.com/office/drawing/2014/main" id="{389D12C7-546F-7982-C094-0112896290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Output image">
            <a:extLst>
              <a:ext uri="{FF2B5EF4-FFF2-40B4-BE49-F238E27FC236}">
                <a16:creationId xmlns:a16="http://schemas.microsoft.com/office/drawing/2014/main" id="{97446B2E-9234-B7EB-9549-01997656F6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06700" y="3581400"/>
            <a:ext cx="3746500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Clustered Trajectories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1AF1BE-3289-98D6-0CEC-C9F5B04E88AA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Clusters 0–2:</a:t>
            </a:r>
            <a:r>
              <a:rPr lang="en-US" sz="2200"/>
              <a:t> High and stable MMSE (≈28–29) → cognitively normal or mild cases.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Cluster 3:</a:t>
            </a:r>
            <a:r>
              <a:rPr lang="en-US" sz="2200"/>
              <a:t> Rapid MMSE decline → fast cognitive deterioration, consistent with Alzheimer’s progression.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MMSE</a:t>
            </a:r>
            <a:r>
              <a:rPr lang="en-US" sz="2200"/>
              <a:t> → strong </a:t>
            </a:r>
            <a:r>
              <a:rPr lang="en-US" sz="2200" b="1"/>
              <a:t>cognitive marker</a:t>
            </a:r>
            <a:r>
              <a:rPr lang="en-US" sz="2200"/>
              <a:t> with clear decline in fast cluster.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5" name="Picture 4" descr="nb_image_02.png">
            <a:extLst>
              <a:ext uri="{FF2B5EF4-FFF2-40B4-BE49-F238E27FC236}">
                <a16:creationId xmlns:a16="http://schemas.microsoft.com/office/drawing/2014/main" id="{E9308A3A-22A2-0D2C-6D46-ECC70A6ED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905416"/>
            <a:ext cx="5458968" cy="3047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F7CEA5-6C3B-41D1-4B1F-7E4A810ADBFD}"/>
              </a:ext>
            </a:extLst>
          </p:cNvPr>
          <p:cNvSpPr txBox="1"/>
          <p:nvPr/>
        </p:nvSpPr>
        <p:spPr>
          <a:xfrm>
            <a:off x="3213100" y="4495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657A01-F002-5077-1A6E-F21F5F29F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033F6-81CD-3065-AE87-578B5296C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Clustered Trajectories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15C10D-8AFB-3A12-C318-9E0E1E8F5909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1"/>
              <a:t>Cluster 3 (red):</a:t>
            </a:r>
            <a:r>
              <a:rPr lang="en-US" sz="2000"/>
              <a:t> CDR ≈ </a:t>
            </a:r>
            <a:r>
              <a:rPr lang="en-US" sz="2000" b="1"/>
              <a:t>0.9</a:t>
            </a:r>
            <a:r>
              <a:rPr lang="en-US" sz="2000"/>
              <a:t> and flat → </a:t>
            </a:r>
            <a:r>
              <a:rPr lang="en-US" sz="2000" b="1"/>
              <a:t>established dementia</a:t>
            </a:r>
            <a:endParaRPr lang="en-US" sz="200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1"/>
              <a:t>Cluster 0 (blue):</a:t>
            </a:r>
            <a:r>
              <a:rPr lang="en-US" sz="2000"/>
              <a:t> rising from ~0.25 → ~0.45 → </a:t>
            </a:r>
            <a:r>
              <a:rPr lang="en-US" sz="2000" b="1"/>
              <a:t>progressing risk</a:t>
            </a:r>
            <a:endParaRPr lang="en-US" sz="200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1"/>
              <a:t>Cluster 2 (green):</a:t>
            </a:r>
            <a:r>
              <a:rPr lang="en-US" sz="2000"/>
              <a:t> mild and stable (~0.12–0.18) → </a:t>
            </a:r>
            <a:r>
              <a:rPr lang="en-US" sz="2000" b="1"/>
              <a:t>low, steady impairment</a:t>
            </a:r>
            <a:endParaRPr lang="en-US" sz="200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1"/>
              <a:t>Cluster 1 (orange):</a:t>
            </a:r>
            <a:r>
              <a:rPr lang="en-US" sz="2000"/>
              <a:t> near </a:t>
            </a:r>
            <a:r>
              <a:rPr lang="en-US" sz="2000" b="1"/>
              <a:t>0</a:t>
            </a:r>
            <a:r>
              <a:rPr lang="en-US" sz="2000"/>
              <a:t> and flat → </a:t>
            </a:r>
            <a:r>
              <a:rPr lang="en-US" sz="2000" b="1"/>
              <a:t>cognitively normal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/>
              <a:t>good for </a:t>
            </a:r>
            <a:r>
              <a:rPr lang="en-US" sz="2000" b="1"/>
              <a:t>labels</a:t>
            </a:r>
            <a:r>
              <a:rPr lang="en-US" sz="2000"/>
              <a:t> and broad staging, but less useful for clustering.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7" name="Picture 6" descr="nb_image_03.png">
            <a:extLst>
              <a:ext uri="{FF2B5EF4-FFF2-40B4-BE49-F238E27FC236}">
                <a16:creationId xmlns:a16="http://schemas.microsoft.com/office/drawing/2014/main" id="{258D9BA8-ACAA-068C-CBE0-6747BC11F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912620"/>
            <a:ext cx="5458968" cy="303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48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D8CFC47-FE90-1AB8-2EA8-8B2FD78F9666}"/>
              </a:ext>
            </a:extLst>
          </p:cNvPr>
          <p:cNvSpPr txBox="1">
            <a:spLocks/>
          </p:cNvSpPr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kern="1200" spc="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Clustered Trajectories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68DF5C-DEA5-BB43-9DFD-6D4A8BC6C89B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eTIV values remain </a:t>
            </a:r>
            <a:r>
              <a:rPr lang="en-US" sz="2200" b="1"/>
              <a:t>stable across visits</a:t>
            </a:r>
            <a:r>
              <a:rPr lang="en-US" sz="220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Differences between clusters are </a:t>
            </a:r>
            <a:r>
              <a:rPr lang="en-US" sz="2200" b="1"/>
              <a:t>baseline only</a:t>
            </a:r>
            <a:r>
              <a:rPr lang="en-US" sz="2200"/>
              <a:t>, not progression.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Confirms eTIV is more suitable for </a:t>
            </a:r>
            <a:r>
              <a:rPr lang="en-US" sz="2200" b="1"/>
              <a:t>normalization</a:t>
            </a:r>
            <a:r>
              <a:rPr lang="en-US" sz="2200"/>
              <a:t> than disease tracking.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eTIV</a:t>
            </a:r>
            <a:r>
              <a:rPr lang="en-US" sz="2200"/>
              <a:t> → keep only as a </a:t>
            </a:r>
            <a:r>
              <a:rPr lang="en-US" sz="2200" b="1"/>
              <a:t>normalization feature</a:t>
            </a:r>
            <a:r>
              <a:rPr lang="en-US" sz="2200"/>
              <a:t>, not for clustering/progression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4" name="Picture 3" descr="nb_image_0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935569"/>
            <a:ext cx="5458968" cy="29868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7D86FB-B4FD-CFB4-D890-34E1AFFF4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538A78F-552A-8A50-220F-093C63074768}"/>
              </a:ext>
            </a:extLst>
          </p:cNvPr>
          <p:cNvSpPr txBox="1">
            <a:spLocks/>
          </p:cNvSpPr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kern="1200" spc="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Clustered Trajectories</a:t>
            </a:r>
          </a:p>
        </p:txBody>
      </p:sp>
      <p:sp>
        <p:nvSpPr>
          <p:cNvPr id="615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AF0BE0-FA01-703D-34BD-B123784EF60C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nWBV values show a </a:t>
            </a:r>
            <a:r>
              <a:rPr lang="en-US" sz="2200" b="1"/>
              <a:t>clear decline over visits</a:t>
            </a:r>
            <a:r>
              <a:rPr lang="en-US" sz="220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Decline rate differs by cluster: some remain relatively stable, others show </a:t>
            </a:r>
            <a:r>
              <a:rPr lang="en-US" sz="2200" b="1"/>
              <a:t>rapid brain volume loss</a:t>
            </a:r>
            <a:r>
              <a:rPr lang="en-US" sz="220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Confirms nWBV is a </a:t>
            </a:r>
            <a:r>
              <a:rPr lang="en-US" sz="2200" b="1"/>
              <a:t>sensitive marker of Alzheimer’s progression</a:t>
            </a:r>
            <a:r>
              <a:rPr lang="en-US" sz="220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/>
              <a:t>nWBV</a:t>
            </a:r>
            <a:r>
              <a:rPr lang="en-US" sz="2200"/>
              <a:t> → strongest </a:t>
            </a:r>
            <a:r>
              <a:rPr lang="en-US" sz="2200" b="1"/>
              <a:t>progression marker</a:t>
            </a:r>
            <a:r>
              <a:rPr lang="en-US" sz="2200"/>
              <a:t> (structural brain change).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8DAA6F0-E4A4-A526-4A5F-F53FAB9F8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927784"/>
            <a:ext cx="5458968" cy="300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274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EC1C34-2436-D9D6-9D96-A19A90762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DB2FC3-6C79-9023-5812-3D046D01A957}"/>
              </a:ext>
            </a:extLst>
          </p:cNvPr>
          <p:cNvSpPr txBox="1">
            <a:spLocks/>
          </p:cNvSpPr>
          <p:nvPr/>
        </p:nvSpPr>
        <p:spPr>
          <a:xfrm>
            <a:off x="635000" y="640823"/>
            <a:ext cx="3418659" cy="5583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Recommended markers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extBox 1">
            <a:extLst>
              <a:ext uri="{FF2B5EF4-FFF2-40B4-BE49-F238E27FC236}">
                <a16:creationId xmlns:a16="http://schemas.microsoft.com/office/drawing/2014/main" id="{8EC8994C-9F6F-6EBA-9C20-F4DADAF385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462831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36410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4AD29B6-BF3B-4407-9E75-52DF8E3B2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029" y="507160"/>
            <a:ext cx="2993571" cy="5438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Setup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874481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8EDA7E58-2463-4F82-DCA1-6C3BA7F528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0440548"/>
              </p:ext>
            </p:extLst>
          </p:nvPr>
        </p:nvGraphicFramePr>
        <p:xfrm>
          <a:off x="4526280" y="512064"/>
          <a:ext cx="6830568" cy="544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40" cy="545758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6" name="TextBox 4">
            <a:extLst>
              <a:ext uri="{FF2B5EF4-FFF2-40B4-BE49-F238E27FC236}">
                <a16:creationId xmlns:a16="http://schemas.microsoft.com/office/drawing/2014/main" id="{33DA5300-3744-5807-F4B2-294AF4964A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7637549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40081B-04B6-1780-A2C4-20B85D6C5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1769DB-F744-B58E-2E7A-1D951AB70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Support Vector Machine (SVM)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9A009D-F8C9-1327-A0EA-E33BC67E9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8493" y="625684"/>
            <a:ext cx="6380561" cy="5455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014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CD19A6-3B63-8C59-F169-373726DB3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EBBB73-02F1-7FCD-9FCC-04FFC348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Evaluation Metrics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87A80-C6D1-96A1-C0D5-4B4758C36566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/>
              <a:t>Accuracy: </a:t>
            </a:r>
            <a:r>
              <a:rPr lang="en-US" sz="2200" b="1"/>
              <a:t>96%</a:t>
            </a:r>
            <a:endParaRPr lang="en-US" sz="22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/>
              <a:t>ROC-AUC: </a:t>
            </a:r>
            <a:r>
              <a:rPr lang="en-US" sz="2200" b="1"/>
              <a:t>0.985</a:t>
            </a:r>
            <a:endParaRPr lang="en-US" sz="22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/>
              <a:t>F1-score (AD): </a:t>
            </a:r>
            <a:r>
              <a:rPr lang="en-US" sz="2200" b="1"/>
              <a:t>0.95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/>
              <a:t>Strong predictive performance.</a:t>
            </a:r>
          </a:p>
        </p:txBody>
      </p:sp>
      <p:pic>
        <p:nvPicPr>
          <p:cNvPr id="9" name="Picture 8" descr="A graph of a performance metrics&#10;&#10;AI-generated content may be incorrect.">
            <a:extLst>
              <a:ext uri="{FF2B5EF4-FFF2-40B4-BE49-F238E27FC236}">
                <a16:creationId xmlns:a16="http://schemas.microsoft.com/office/drawing/2014/main" id="{505CAD26-ED2D-0224-EBAB-8DCC3236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952291"/>
            <a:ext cx="6903720" cy="4953418"/>
          </a:xfrm>
          <a:prstGeom prst="rect">
            <a:avLst/>
          </a:prstGeom>
        </p:spPr>
      </p:pic>
      <p:sp>
        <p:nvSpPr>
          <p:cNvPr id="8" name="AutoShape 6" descr="Output image">
            <a:extLst>
              <a:ext uri="{FF2B5EF4-FFF2-40B4-BE49-F238E27FC236}">
                <a16:creationId xmlns:a16="http://schemas.microsoft.com/office/drawing/2014/main" id="{C58AFA79-DE1A-4685-9E45-82A0E5F848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16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Cross Validation on ROC Curve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58C101-E493-58A7-8806-1943122AD992}"/>
              </a:ext>
            </a:extLst>
          </p:cNvPr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b="1"/>
              <a:t>AUC = 0.98</a:t>
            </a:r>
            <a:r>
              <a:rPr lang="en-US" sz="2200"/>
              <a:t> → excellent classification performance.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/>
              <a:t>Curve lies close to the </a:t>
            </a:r>
            <a:r>
              <a:rPr lang="en-US" sz="2200" b="1"/>
              <a:t>top-left corner</a:t>
            </a:r>
            <a:r>
              <a:rPr lang="en-US" sz="2200"/>
              <a:t>, showing strong separation</a:t>
            </a:r>
          </a:p>
        </p:txBody>
      </p:sp>
      <p:pic>
        <p:nvPicPr>
          <p:cNvPr id="4" name="Picture 3" descr="nb_image_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600" y="1022081"/>
            <a:ext cx="6581140" cy="491940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Cross-validation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/>
              <a:t>5-fold validation for robustness.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/>
              <a:t>Cross-validated AUC: </a:t>
            </a:r>
            <a:r>
              <a:rPr lang="en-US" sz="2200" b="1"/>
              <a:t>0.984</a:t>
            </a:r>
            <a:r>
              <a:rPr lang="en-US" sz="2200"/>
              <a:t>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/>
              <a:t>Confirms generalization of model.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4" name="Picture 3" descr="nb_image_07.png"/>
          <p:cNvPicPr>
            <a:picLocks noChangeAspect="1"/>
          </p:cNvPicPr>
          <p:nvPr/>
        </p:nvPicPr>
        <p:blipFill>
          <a:blip r:embed="rId2"/>
          <a:srcRect l="17038" r="24395" b="-2"/>
          <a:stretch>
            <a:fillRect/>
          </a:stretch>
        </p:blipFill>
        <p:spPr>
          <a:xfrm>
            <a:off x="6967160" y="640080"/>
            <a:ext cx="3722743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Interpretability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028F8CA3-2346-9298-94BE-CD08C6FC4D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52263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235" y="1371600"/>
            <a:ext cx="4529312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941" y="685801"/>
            <a:ext cx="3494859" cy="54911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Technology Stack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90E0B312-B9B0-8C61-2B86-8E5133A342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3583726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Pipeline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CEBC71-37E2-C13F-3B52-7A0734A82B13}"/>
              </a:ext>
            </a:extLst>
          </p:cNvPr>
          <p:cNvSpPr/>
          <p:nvPr/>
        </p:nvSpPr>
        <p:spPr>
          <a:xfrm>
            <a:off x="514350" y="3129783"/>
            <a:ext cx="1619250" cy="8697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Dataset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815847-C01C-5BD6-264E-9A709B36413D}"/>
              </a:ext>
            </a:extLst>
          </p:cNvPr>
          <p:cNvSpPr/>
          <p:nvPr/>
        </p:nvSpPr>
        <p:spPr>
          <a:xfrm>
            <a:off x="2735263" y="1696826"/>
            <a:ext cx="2546350" cy="8697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Preprocessing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D3FB9F-42B2-153F-35E1-F1E572A07302}"/>
              </a:ext>
            </a:extLst>
          </p:cNvPr>
          <p:cNvSpPr/>
          <p:nvPr/>
        </p:nvSpPr>
        <p:spPr>
          <a:xfrm>
            <a:off x="6910388" y="1680972"/>
            <a:ext cx="2152650" cy="8855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PCA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1C10CC-5C92-CD63-E6F7-8C8D66AF2366}"/>
              </a:ext>
            </a:extLst>
          </p:cNvPr>
          <p:cNvSpPr/>
          <p:nvPr/>
        </p:nvSpPr>
        <p:spPr>
          <a:xfrm>
            <a:off x="9728199" y="3179817"/>
            <a:ext cx="2197100" cy="8697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KMeans</a:t>
            </a:r>
            <a:r>
              <a:rPr lang="en-US" sz="2400" dirty="0">
                <a:solidFill>
                  <a:schemeClr val="bg1"/>
                </a:solidFill>
              </a:rPr>
              <a:t> Clustering 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C81B99-4093-6DDB-D51D-EC24FDFA01A0}"/>
              </a:ext>
            </a:extLst>
          </p:cNvPr>
          <p:cNvSpPr/>
          <p:nvPr/>
        </p:nvSpPr>
        <p:spPr>
          <a:xfrm>
            <a:off x="6591300" y="5030211"/>
            <a:ext cx="2826543" cy="1230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</a:rPr>
              <a:t>SVM Classification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75C1EC-8400-7750-8986-97EFAC5A740F}"/>
              </a:ext>
            </a:extLst>
          </p:cNvPr>
          <p:cNvSpPr/>
          <p:nvPr/>
        </p:nvSpPr>
        <p:spPr>
          <a:xfrm>
            <a:off x="2435225" y="5044436"/>
            <a:ext cx="2451100" cy="1230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Evaluation</a:t>
            </a:r>
          </a:p>
        </p:txBody>
      </p:sp>
      <p:sp>
        <p:nvSpPr>
          <p:cNvPr id="10" name="Bent Arrow 9">
            <a:extLst>
              <a:ext uri="{FF2B5EF4-FFF2-40B4-BE49-F238E27FC236}">
                <a16:creationId xmlns:a16="http://schemas.microsoft.com/office/drawing/2014/main" id="{AC2B4E1A-72FB-2BB9-C6D1-DBA47CDB34B4}"/>
              </a:ext>
            </a:extLst>
          </p:cNvPr>
          <p:cNvSpPr/>
          <p:nvPr/>
        </p:nvSpPr>
        <p:spPr>
          <a:xfrm>
            <a:off x="958144" y="1813564"/>
            <a:ext cx="1525499" cy="113588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Bent Arrow 10">
            <a:extLst>
              <a:ext uri="{FF2B5EF4-FFF2-40B4-BE49-F238E27FC236}">
                <a16:creationId xmlns:a16="http://schemas.microsoft.com/office/drawing/2014/main" id="{150CE2F1-C70F-FFEC-5BC0-6F593610642A}"/>
              </a:ext>
            </a:extLst>
          </p:cNvPr>
          <p:cNvSpPr/>
          <p:nvPr/>
        </p:nvSpPr>
        <p:spPr>
          <a:xfrm rot="10800000">
            <a:off x="9702799" y="4658363"/>
            <a:ext cx="1562101" cy="1210561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Bent Arrow 11">
            <a:extLst>
              <a:ext uri="{FF2B5EF4-FFF2-40B4-BE49-F238E27FC236}">
                <a16:creationId xmlns:a16="http://schemas.microsoft.com/office/drawing/2014/main" id="{06F05104-6CE1-B69D-4CAF-AF7B8E1F54E9}"/>
              </a:ext>
            </a:extLst>
          </p:cNvPr>
          <p:cNvSpPr/>
          <p:nvPr/>
        </p:nvSpPr>
        <p:spPr>
          <a:xfrm rot="5400000">
            <a:off x="9812480" y="1787313"/>
            <a:ext cx="1230378" cy="1449741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C8848FC2-7508-5A70-463D-18F2BBF61E6D}"/>
              </a:ext>
            </a:extLst>
          </p:cNvPr>
          <p:cNvSpPr/>
          <p:nvPr/>
        </p:nvSpPr>
        <p:spPr>
          <a:xfrm>
            <a:off x="5072857" y="5327194"/>
            <a:ext cx="1309687" cy="66486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B85ECFE8-2764-8C74-CD23-E751E28C7C1F}"/>
              </a:ext>
            </a:extLst>
          </p:cNvPr>
          <p:cNvSpPr/>
          <p:nvPr/>
        </p:nvSpPr>
        <p:spPr>
          <a:xfrm>
            <a:off x="5533232" y="1856585"/>
            <a:ext cx="1320800" cy="6013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Limitations</a:t>
            </a:r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05DA6D61-F32E-46B8-86AB-7713D27E87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019542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Future Work</a:t>
            </a:r>
            <a:endParaRPr lang="en-US" kern="1200" cap="all" spc="100" baseline="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69BC0FD5-3662-60A4-C56B-E063BF470A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6619518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5FB763-A84C-74A1-9C87-025F95B2C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0CAE80-73C0-0768-46C0-573D949BC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cap="all" spc="100" baseline="0"/>
              <a:t>Summery</a:t>
            </a:r>
          </a:p>
        </p:txBody>
      </p:sp>
      <p:sp>
        <p:nvSpPr>
          <p:cNvPr id="4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TextBox 3">
            <a:extLst>
              <a:ext uri="{FF2B5EF4-FFF2-40B4-BE49-F238E27FC236}">
                <a16:creationId xmlns:a16="http://schemas.microsoft.com/office/drawing/2014/main" id="{B67935B9-953D-4FA9-D8F4-4B5ABC921A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1714652"/>
              </p:ext>
            </p:extLst>
          </p:nvPr>
        </p:nvGraphicFramePr>
        <p:xfrm>
          <a:off x="57249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9954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FFA194-6D9C-49D7-07F6-B3B20AC0E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B141E-275E-582D-0C1D-4B3AC64AB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Introduction</a:t>
            </a:r>
          </a:p>
        </p:txBody>
      </p:sp>
      <p:pic>
        <p:nvPicPr>
          <p:cNvPr id="1026" name="Picture 2" descr="Alzheimer disease: MedlinePlus Medical Encyclopedia">
            <a:extLst>
              <a:ext uri="{FF2B5EF4-FFF2-40B4-BE49-F238E27FC236}">
                <a16:creationId xmlns:a16="http://schemas.microsoft.com/office/drawing/2014/main" id="{BF6A034F-345C-AA43-1816-D8F4C5A04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" r="-2" b="21554"/>
          <a:stretch>
            <a:fillRect/>
          </a:stretch>
        </p:blipFill>
        <p:spPr bwMode="auto">
          <a:xfrm>
            <a:off x="6569894" y="1047060"/>
            <a:ext cx="3602736" cy="221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BFBC45C6-1945-C6D1-C06C-9520EC93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8034"/>
          <a:stretch>
            <a:fillRect/>
          </a:stretch>
        </p:blipFill>
        <p:spPr bwMode="auto">
          <a:xfrm>
            <a:off x="8833799" y="4429518"/>
            <a:ext cx="2880360" cy="176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45" name="TextBox 4">
            <a:extLst>
              <a:ext uri="{FF2B5EF4-FFF2-40B4-BE49-F238E27FC236}">
                <a16:creationId xmlns:a16="http://schemas.microsoft.com/office/drawing/2014/main" id="{EAB538D5-0306-24F8-C9E3-9C54C55029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7891497"/>
              </p:ext>
            </p:extLst>
          </p:nvPr>
        </p:nvGraphicFramePr>
        <p:xfrm>
          <a:off x="709138" y="2145767"/>
          <a:ext cx="5202524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40508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29FB45-27F6-93DB-9083-28803F772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E80801B-A3DF-1BB0-D0DF-91D653FE5C1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686" b="2727"/>
          <a:stretch>
            <a:fillRect/>
          </a:stretch>
        </p:blipFill>
        <p:spPr>
          <a:xfrm>
            <a:off x="20" y="134947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D504D9-61D6-69BD-063D-E558EAF8D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cap="all" spc="100" baseline="0"/>
              <a:t>References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9B3C52-0977-8B21-C6AB-2B9A0AB685FD}"/>
              </a:ext>
            </a:extLst>
          </p:cNvPr>
          <p:cNvSpPr txBox="1"/>
          <p:nvPr/>
        </p:nvSpPr>
        <p:spPr>
          <a:xfrm>
            <a:off x="6184900" y="634660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GitHub Repository (Code &amp; Documentation):</a:t>
            </a:r>
            <a:br>
              <a:rPr lang="en-US" dirty="0"/>
            </a:br>
            <a:r>
              <a:rPr lang="en-US" dirty="0"/>
              <a:t>🔗 </a:t>
            </a:r>
            <a:r>
              <a:rPr lang="en-US" dirty="0">
                <a:hlinkClick r:id="rId4"/>
              </a:rPr>
              <a:t>Temporal Clustering in Dynamic Medical Datasets – GitHub</a:t>
            </a:r>
            <a:endParaRPr lang="en-US" dirty="0"/>
          </a:p>
        </p:txBody>
      </p:sp>
      <p:graphicFrame>
        <p:nvGraphicFramePr>
          <p:cNvPr id="17" name="TextBox 14">
            <a:extLst>
              <a:ext uri="{FF2B5EF4-FFF2-40B4-BE49-F238E27FC236}">
                <a16:creationId xmlns:a16="http://schemas.microsoft.com/office/drawing/2014/main" id="{DE97D6E6-0EE4-9753-F09B-0B9E6D79C8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1692302"/>
              </p:ext>
            </p:extLst>
          </p:nvPr>
        </p:nvGraphicFramePr>
        <p:xfrm>
          <a:off x="838200" y="160337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981622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1A67B1-34DA-D9BF-5415-A96BFF3C2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04D28-B2D0-E0F4-44BD-C70DFE485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EB7029-4A87-3329-C097-DB05C097928C}"/>
              </a:ext>
            </a:extLst>
          </p:cNvPr>
          <p:cNvSpPr txBox="1"/>
          <p:nvPr/>
        </p:nvSpPr>
        <p:spPr>
          <a:xfrm>
            <a:off x="3315031" y="4076802"/>
            <a:ext cx="5561938" cy="1534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Questions!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0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032A769-8496-9266-5819-77BDC14E8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1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69332A2-219D-B737-D61C-C6111929E9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6574291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F93B1D-32A2-577F-E921-540696469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05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465C4-79D3-11C7-16A7-7853D781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cxnSp>
        <p:nvCxnSpPr>
          <p:cNvPr id="2062" name="Straight Connector 2061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69F5160-9BF6-CCB7-5AD5-7F9F6F87F367}"/>
              </a:ext>
            </a:extLst>
          </p:cNvPr>
          <p:cNvSpPr txBox="1"/>
          <p:nvPr/>
        </p:nvSpPr>
        <p:spPr>
          <a:xfrm>
            <a:off x="803776" y="2829330"/>
            <a:ext cx="6190412" cy="3344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Patient biomarkers evolve across visits</a:t>
            </a:r>
          </a:p>
          <a:p>
            <a:pPr marL="971550" lvl="1"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MMSE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 (cognitive score)</a:t>
            </a:r>
          </a:p>
          <a:p>
            <a:pPr marL="971550" lvl="1"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CDR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 (dementia rating)</a:t>
            </a:r>
          </a:p>
          <a:p>
            <a:pPr marL="971550" lvl="1"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Brain volume</a:t>
            </a:r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2050" name="Picture 2" descr="Mini-Mental State Examination (MMSE) and Clinical Dementia Rating–sum... |  Download Scientific Diagram">
            <a:extLst>
              <a:ext uri="{FF2B5EF4-FFF2-40B4-BE49-F238E27FC236}">
                <a16:creationId xmlns:a16="http://schemas.microsoft.com/office/drawing/2014/main" id="{26F7338A-B3F9-EEF5-2D14-E3EF9AB4F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2653" y="2681695"/>
            <a:ext cx="3548404" cy="214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61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426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EB1C4D-DF3C-DEBE-83BC-38C65A33E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E7DBE-E6D5-DFD5-7270-F256B5F2F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6390"/>
            <a:ext cx="6155988" cy="11829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142CFD6-0700-A596-52FA-22161EB27975}"/>
              </a:ext>
            </a:extLst>
          </p:cNvPr>
          <p:cNvSpPr txBox="1"/>
          <p:nvPr/>
        </p:nvSpPr>
        <p:spPr>
          <a:xfrm>
            <a:off x="803776" y="2829330"/>
            <a:ext cx="6190412" cy="33444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Temporal clustering groups patients into:</a:t>
            </a:r>
          </a:p>
          <a:p>
            <a:pPr marL="971550" lvl="1"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Slow decline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 cluster</a:t>
            </a:r>
          </a:p>
          <a:p>
            <a:pPr marL="971550" lvl="1" indent="-22860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Fast decline</a:t>
            </a: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 cluster</a:t>
            </a:r>
          </a:p>
        </p:txBody>
      </p:sp>
      <p:sp>
        <p:nvSpPr>
          <p:cNvPr id="14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4552" y="189928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6862" y="218992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AutoShape 2" descr="Output image">
            <a:extLst>
              <a:ext uri="{FF2B5EF4-FFF2-40B4-BE49-F238E27FC236}">
                <a16:creationId xmlns:a16="http://schemas.microsoft.com/office/drawing/2014/main" id="{A36E94AC-6D4A-183F-9EA3-F650C61552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19500" y="3276600"/>
            <a:ext cx="26289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graph of a graph with a line&#10;&#10;AI-generated content may be incorrect.">
            <a:extLst>
              <a:ext uri="{FF2B5EF4-FFF2-40B4-BE49-F238E27FC236}">
                <a16:creationId xmlns:a16="http://schemas.microsoft.com/office/drawing/2014/main" id="{E2DC579F-DA9E-F739-BB22-2E5C49A33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449823"/>
            <a:ext cx="6553200" cy="489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71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graphicFrame>
        <p:nvGraphicFramePr>
          <p:cNvPr id="6" name="TextBox 4">
            <a:extLst>
              <a:ext uri="{FF2B5EF4-FFF2-40B4-BE49-F238E27FC236}">
                <a16:creationId xmlns:a16="http://schemas.microsoft.com/office/drawing/2014/main" id="{D7175C80-BEED-FE0C-208E-EB042CA4E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0491016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 Structure</a:t>
            </a:r>
          </a:p>
        </p:txBody>
      </p:sp>
      <p:graphicFrame>
        <p:nvGraphicFramePr>
          <p:cNvPr id="38" name="TextBox 4">
            <a:extLst>
              <a:ext uri="{FF2B5EF4-FFF2-40B4-BE49-F238E27FC236}">
                <a16:creationId xmlns:a16="http://schemas.microsoft.com/office/drawing/2014/main" id="{0276C494-83C0-9D7C-D53E-DECBB86AB1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0271138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3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cap="all" spc="1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Biomarkers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A295DECF-378A-B62D-93E3-410EA9C9D3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7033369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553</TotalTime>
  <Words>1160</Words>
  <Application>Microsoft Macintosh PowerPoint</Application>
  <PresentationFormat>Widescreen</PresentationFormat>
  <Paragraphs>175</Paragraphs>
  <Slides>31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Office 2013 - 2022 Theme</vt:lpstr>
      <vt:lpstr>Temporal Clustering in Alzheimer’s Dataset</vt:lpstr>
      <vt:lpstr>Agenda</vt:lpstr>
      <vt:lpstr>Introduction</vt:lpstr>
      <vt:lpstr>Introduction</vt:lpstr>
      <vt:lpstr>Introduction</vt:lpstr>
      <vt:lpstr>Introduction</vt:lpstr>
      <vt:lpstr>Dataset</vt:lpstr>
      <vt:lpstr>Dataset Structure</vt:lpstr>
      <vt:lpstr>Biomarkers</vt:lpstr>
      <vt:lpstr>Preprocessing Pipeline</vt:lpstr>
      <vt:lpstr>Why PCA?</vt:lpstr>
      <vt:lpstr>Temporal Clustering</vt:lpstr>
      <vt:lpstr>Silhouette Analysis</vt:lpstr>
      <vt:lpstr>Clustered Trajectories</vt:lpstr>
      <vt:lpstr>Clustered Trajectories</vt:lpstr>
      <vt:lpstr>PowerPoint Presentation</vt:lpstr>
      <vt:lpstr>PowerPoint Presentation</vt:lpstr>
      <vt:lpstr>PowerPoint Presentation</vt:lpstr>
      <vt:lpstr>Classification Setup</vt:lpstr>
      <vt:lpstr>Support Vector Machine (SVM)</vt:lpstr>
      <vt:lpstr>Evaluation Metrics</vt:lpstr>
      <vt:lpstr>Cross Validation on ROC Curve</vt:lpstr>
      <vt:lpstr>Cross-validation</vt:lpstr>
      <vt:lpstr>Interpretability</vt:lpstr>
      <vt:lpstr>Technology Stack</vt:lpstr>
      <vt:lpstr>Pipeline Flow</vt:lpstr>
      <vt:lpstr>Limitations</vt:lpstr>
      <vt:lpstr>Future Work</vt:lpstr>
      <vt:lpstr>Summery</vt:lpstr>
      <vt:lpstr>References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Mirza Shaheen Iqubal</cp:lastModifiedBy>
  <cp:revision>14</cp:revision>
  <dcterms:created xsi:type="dcterms:W3CDTF">2013-01-27T09:14:16Z</dcterms:created>
  <dcterms:modified xsi:type="dcterms:W3CDTF">2025-08-24T00:28:26Z</dcterms:modified>
  <cp:category/>
</cp:coreProperties>
</file>